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60" r:id="rId9"/>
    <p:sldId id="272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 Home in </a:t>
            </a:r>
            <a:br>
              <a:rPr lang="en-US" dirty="0" smtClean="0"/>
            </a:br>
            <a:r>
              <a:rPr lang="en-US" dirty="0" smtClean="0"/>
              <a:t>the Coral Reef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4.4.5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222" t="24000" r="25556" b="6667"/>
          <a:stretch>
            <a:fillRect/>
          </a:stretch>
        </p:blipFill>
        <p:spPr bwMode="auto">
          <a:xfrm>
            <a:off x="152400" y="762000"/>
            <a:ext cx="413629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3889" t="26667" r="44444" b="56444"/>
          <a:stretch>
            <a:fillRect/>
          </a:stretch>
        </p:blipFill>
        <p:spPr bwMode="auto">
          <a:xfrm>
            <a:off x="6096000" y="4267200"/>
            <a:ext cx="2286000" cy="20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Eventually, the bits formed so many grains of sand that they covered the bottom of the lagoon and washed up on shore to over the beach.  </a:t>
            </a:r>
            <a:endParaRPr lang="en-US" sz="20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Eventually, the dog’s owners will come home so they can go for a walk.  </a:t>
            </a: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e</a:t>
            </a:r>
            <a:r>
              <a:rPr lang="en-US" sz="2000" dirty="0" smtClean="0"/>
              <a:t>ventually (adverb)</a:t>
            </a:r>
          </a:p>
          <a:p>
            <a:pPr>
              <a:buNone/>
            </a:pPr>
            <a:r>
              <a:rPr lang="en-US" sz="2000" dirty="0" smtClean="0"/>
              <a:t>	 finally; ultimately; at some later </a:t>
            </a:r>
            <a:r>
              <a:rPr lang="en-US" sz="2000" dirty="0" smtClean="0"/>
              <a:t>time</a:t>
            </a:r>
            <a:endParaRPr lang="en-US" sz="2000" dirty="0"/>
          </a:p>
        </p:txBody>
      </p:sp>
      <p:pic>
        <p:nvPicPr>
          <p:cNvPr id="8194" name="Picture 2" descr="https://encrypted-tbn3.gstatic.com/images?q=tbn:ANd9GcSqlVDhde9TgYFFg90jV4jug7nvG16UYXCtKFwthCT4uSebUZ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2505075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planula</a:t>
            </a:r>
            <a:r>
              <a:rPr lang="en-US" dirty="0" smtClean="0"/>
              <a:t> catches a current to deeper water. 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dirty="0" smtClean="0"/>
              <a:t>urrent (noun)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the movement of water in an ocean, river or stream</a:t>
            </a:r>
            <a:endParaRPr lang="en-US" sz="2000" dirty="0"/>
          </a:p>
        </p:txBody>
      </p:sp>
      <p:pic>
        <p:nvPicPr>
          <p:cNvPr id="7174" name="Picture 6" descr="http://www.learner.org/jnorth/images/graphics/n-r/OceanCurrentsUSNO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51185"/>
            <a:ext cx="6573520" cy="3792415"/>
          </a:xfrm>
          <a:prstGeom prst="rect">
            <a:avLst/>
          </a:prstGeom>
          <a:noFill/>
        </p:spPr>
      </p:pic>
      <p:pic>
        <p:nvPicPr>
          <p:cNvPr id="7176" name="Picture 8" descr="https://encrypted-tbn1.gstatic.com/images?q=tbn:ANd9GcRthTqWyMe6pVUPXznjTo1UDD4bgbnlvO-yzv6im1H96YkN3E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3314700" cy="138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This partnership helps the coral grow big enough to form reefs.  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</a:t>
            </a:r>
            <a:r>
              <a:rPr lang="en-US" sz="2000" dirty="0" smtClean="0"/>
              <a:t>artnership (noun)</a:t>
            </a:r>
          </a:p>
          <a:p>
            <a:pPr>
              <a:buNone/>
            </a:pPr>
            <a:r>
              <a:rPr lang="en-US" sz="2000" dirty="0" smtClean="0"/>
              <a:t>	two people or animals working together for the same reason</a:t>
            </a:r>
            <a:endParaRPr lang="en-US" sz="2000" dirty="0"/>
          </a:p>
        </p:txBody>
      </p:sp>
      <p:pic>
        <p:nvPicPr>
          <p:cNvPr id="6146" name="Picture 2" descr="https://encrypted-tbn2.gstatic.com/images?q=tbn:ANd9GcQGEk4F3ON6BFKRrbY-1sDYrVFw4EKvxCKnQ9TU5X6-kEhxmuOx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352800"/>
            <a:ext cx="2524125" cy="1809751"/>
          </a:xfrm>
          <a:prstGeom prst="rect">
            <a:avLst/>
          </a:prstGeom>
          <a:noFill/>
        </p:spPr>
      </p:pic>
      <p:pic>
        <p:nvPicPr>
          <p:cNvPr id="6148" name="Picture 4" descr="https://encrypted-tbn3.gstatic.com/images?q=tbn:ANd9GcSnxuptHCGttMglmBo9DFjtQFUnCv98yNO3fLqxhN5CqEcOSv1P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We all use water, on our farms, in our suburbs, and in our cities. 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Moore and Yukon are suburbs of Oklahoma City. 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</a:t>
            </a:r>
            <a:r>
              <a:rPr lang="en-US" sz="2000" dirty="0" smtClean="0"/>
              <a:t>uburb (noun)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A neighborhood or area outside of a city or town</a:t>
            </a:r>
            <a:endParaRPr lang="en-US" sz="2000" dirty="0"/>
          </a:p>
        </p:txBody>
      </p:sp>
      <p:pic>
        <p:nvPicPr>
          <p:cNvPr id="5122" name="Picture 2" descr="https://encrypted-tbn2.gstatic.com/images?q=tbn:ANd9GcRHx-ta-yMU56Yrzq0rB1ksTLbRxguJ9mZD37kZpzH_DOIK_i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3810000" cy="2842848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QwJJvtK-sm_3Y4jjnGiyAxI-pJv8jONQRlCYRdC5X0RPWQv-ll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436" y="3657600"/>
            <a:ext cx="3878964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polyp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Each tiny coral polyp catches food with its little arms, called tentacles.  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coral polyp (noun)</a:t>
            </a:r>
          </a:p>
          <a:p>
            <a:pPr>
              <a:buNone/>
            </a:pPr>
            <a:r>
              <a:rPr lang="en-US" sz="2000" dirty="0" smtClean="0"/>
              <a:t>	small marine (water) animals that usually live in large colonies</a:t>
            </a:r>
            <a:endParaRPr lang="en-US" sz="2000" dirty="0"/>
          </a:p>
        </p:txBody>
      </p:sp>
      <p:pic>
        <p:nvPicPr>
          <p:cNvPr id="4098" name="Picture 2" descr="http://media-3.web.britannica.com/eb-media/94/26994-004-9E1DBF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3429000" cy="3429000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SBgKjf-_i_-d6uWI1PYE_6YMZZK5K-YC-bFMSHMgOSeQkD3AR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667000"/>
            <a:ext cx="2609850" cy="1752600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SrQeoaAdioxe_7fJCTJazm5advMQsSZ0Z5qabaIoVnN2C23Yu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2466975" cy="1857376"/>
          </a:xfrm>
          <a:prstGeom prst="rect">
            <a:avLst/>
          </a:prstGeom>
          <a:noFill/>
        </p:spPr>
      </p:pic>
      <p:pic>
        <p:nvPicPr>
          <p:cNvPr id="4104" name="Picture 8" descr="https://encrypted-tbn0.gstatic.com/images?q=tbn:ANd9GcRu67nUcmLfzNN4CKsx5oRMqFZ6482VmRUaSyC0MJCppFP65C6M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819400" cy="1331865"/>
          </a:xfrm>
          <a:prstGeom prst="rect">
            <a:avLst/>
          </a:prstGeom>
          <a:noFill/>
        </p:spPr>
      </p:pic>
      <p:pic>
        <p:nvPicPr>
          <p:cNvPr id="4108" name="Picture 12" descr="https://encrypted-tbn1.gstatic.com/images?q=tbn:ANd9GcRhTq4PVkDwnPY0DMlujcQv_GZKDpbFaXcR-AILfpYp0wQYrvb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191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planula</a:t>
            </a:r>
            <a:r>
              <a:rPr lang="en-US" dirty="0" smtClean="0"/>
              <a:t> is completely covered by little hairs. 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planula</a:t>
            </a:r>
            <a:r>
              <a:rPr lang="en-US" sz="2000" dirty="0" smtClean="0"/>
              <a:t> (noun)</a:t>
            </a:r>
          </a:p>
          <a:p>
            <a:pPr>
              <a:buNone/>
            </a:pPr>
            <a:r>
              <a:rPr lang="en-US" sz="2000" dirty="0" smtClean="0"/>
              <a:t>	small larva released by coral in order to reproduce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4" name="Picture 2" descr="https://encrypted-tbn2.gstatic.com/images?q=tbn:ANd9GcSWmvSryQa4QnLun9t92LXVuLrfvNkZFrI0ETtVyqcvpTzIdQ9s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2057400" cy="1483043"/>
          </a:xfrm>
          <a:prstGeom prst="rect">
            <a:avLst/>
          </a:prstGeom>
          <a:noFill/>
        </p:spPr>
      </p:pic>
      <p:pic>
        <p:nvPicPr>
          <p:cNvPr id="5" name="Picture 4" descr="symmetrical brain coral releases round cream-colored egg packets during a broadcast spawning ev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5257800" cy="3943350"/>
          </a:xfrm>
          <a:prstGeom prst="rect">
            <a:avLst/>
          </a:prstGeom>
          <a:noFill/>
        </p:spPr>
      </p:pic>
      <p:pic>
        <p:nvPicPr>
          <p:cNvPr id="3074" name="Picture 2" descr="https://encrypted-tbn0.gstatic.com/images?q=tbn:ANd9GcRL-vuLO7YZm9vVJZuLwFE4hN5OzXux5SWJDs57T67cxYGIVwF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91201"/>
            <a:ext cx="1981200" cy="1359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Watch out for those hungry wrasses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Wrasse (noun)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An ocean-dwelling fish that is usually colorful; they can be as small as 8 inches long or as large as 8 feet!</a:t>
            </a:r>
            <a:endParaRPr lang="en-US" sz="2000" dirty="0"/>
          </a:p>
        </p:txBody>
      </p:sp>
      <p:pic>
        <p:nvPicPr>
          <p:cNvPr id="2050" name="Picture 2" descr="http://upload.wikimedia.org/wikipedia/commons/thumb/c/cd/Thalassoma_lunare_1.jpg/220px-Thalassoma_luna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30333"/>
            <a:ext cx="2895600" cy="1632067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TTfmfklS8iIzFwqLi69BQsgJG2spN76Hn3NnYy_cvayjSS4D1M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038600"/>
            <a:ext cx="2276475" cy="2009776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SqfebNFE2gcDuyt7otnfR05MJcO6k04-zzi9P-iSY7C9GWLi3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2657475" cy="1724025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:ANd9GcQYmOYG0HIUu1mq_7zPNea6mcuWsK72ePhXwr7gZq1MPixkxIxpU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The water in the lagoon is calm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lagoon (noun)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an area of shallow water separated from the sea by low </a:t>
            </a:r>
            <a:r>
              <a:rPr lang="en-US" sz="1800" dirty="0" smtClean="0"/>
              <a:t>sandy dunes</a:t>
            </a:r>
            <a:endParaRPr lang="en-US" sz="1800" dirty="0"/>
          </a:p>
        </p:txBody>
      </p:sp>
      <p:pic>
        <p:nvPicPr>
          <p:cNvPr id="1026" name="Picture 2" descr="https://encrypted-tbn0.gstatic.com/images?q=tbn:ANd9GcTgS4WIGUIpLgs0nCz0qYa1AUNlHcP8nwRUXZlgfO0X7ecoIg1y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3048000" cy="3048000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RtTICK7wtCqrj0rQbRCJS_tGKOEOzqzXKRYAw6SxbHYaRGFbs1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810000" cy="2535383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MwmMFJ8i8X0RnW3vhILYCrjfX4MYh44DUEOeQpLpdiwSvqyM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038600"/>
            <a:ext cx="3048000" cy="2283059"/>
          </a:xfrm>
          <a:prstGeom prst="rect">
            <a:avLst/>
          </a:prstGeom>
          <a:noFill/>
        </p:spPr>
      </p:pic>
      <p:pic>
        <p:nvPicPr>
          <p:cNvPr id="1032" name="Picture 8" descr="https://encrypted-tbn1.gstatic.com/images?q=tbn:ANd9GcSEynXAZ58xiEdXnFCFlpDtXTblzm-ujqTLGkd3C7gFCfi-ozyN2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00600"/>
            <a:ext cx="1981200" cy="158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Down in the beautiful tropical sea lives a coral reef.  </a:t>
            </a: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coral (noun)</a:t>
            </a:r>
          </a:p>
          <a:p>
            <a:pPr>
              <a:buNone/>
            </a:pPr>
            <a:r>
              <a:rPr lang="en-US" sz="2000" dirty="0" smtClean="0"/>
              <a:t>	 A rocklike deposit consisting of the </a:t>
            </a:r>
            <a:r>
              <a:rPr lang="en-US" sz="2000" dirty="0" smtClean="0"/>
              <a:t>skeletons left by tiny sea animals. </a:t>
            </a:r>
            <a:r>
              <a:rPr lang="en-US" sz="2000" dirty="0" smtClean="0"/>
              <a:t>Coral deposits often </a:t>
            </a:r>
            <a:r>
              <a:rPr lang="en-US" sz="2000" dirty="0" smtClean="0"/>
              <a:t>build up to </a:t>
            </a:r>
            <a:r>
              <a:rPr lang="en-US" sz="2000" dirty="0" smtClean="0"/>
              <a:t>form reefs or islands in warm seas.</a:t>
            </a:r>
            <a:endParaRPr lang="en-US" sz="2000" dirty="0"/>
          </a:p>
        </p:txBody>
      </p:sp>
      <p:pic>
        <p:nvPicPr>
          <p:cNvPr id="11266" name="Picture 2" descr="https://encrypted-tbn1.gstatic.com/images?q=tbn:ANd9GcTRWASVpeC9BGOwNo0P-E4PvUTQhnXnWohcRUsXA1FIWMEbGvV_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047874"/>
            <a:ext cx="2600325" cy="1762126"/>
          </a:xfrm>
          <a:prstGeom prst="rect">
            <a:avLst/>
          </a:prstGeom>
          <a:noFill/>
        </p:spPr>
      </p:pic>
      <p:pic>
        <p:nvPicPr>
          <p:cNvPr id="11268" name="Picture 4" descr="https://encrypted-tbn3.gstatic.com/images?q=tbn:ANd9GcRAg30heVRbzbP6m0hSu9cYSCfeTfuMzDwXM4MzP8hKZBC8og5o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31110"/>
            <a:ext cx="2133600" cy="1598141"/>
          </a:xfrm>
          <a:prstGeom prst="rect">
            <a:avLst/>
          </a:prstGeom>
          <a:noFill/>
        </p:spPr>
      </p:pic>
      <p:pic>
        <p:nvPicPr>
          <p:cNvPr id="11274" name="Picture 10" descr="https://encrypted-tbn3.gstatic.com/images?q=tbn:ANd9GcSkkC9tBqzrOsBJHO3dG6r9pisrum00MMEkvc4YcPguyR2Yb7m0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81400"/>
            <a:ext cx="2466975" cy="1847851"/>
          </a:xfrm>
          <a:prstGeom prst="rect">
            <a:avLst/>
          </a:prstGeom>
          <a:noFill/>
        </p:spPr>
      </p:pic>
      <p:pic>
        <p:nvPicPr>
          <p:cNvPr id="11276" name="Picture 12" descr="https://encrypted-tbn1.gstatic.com/images?q=tbn:ANd9GcTDJjpXn7hpgBUHYFZNwVkWSXFqMNooEP50zTGkrFJan7op4eZ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447800" cy="1447800"/>
          </a:xfrm>
          <a:prstGeom prst="rect">
            <a:avLst/>
          </a:prstGeom>
          <a:noFill/>
        </p:spPr>
      </p:pic>
      <p:pic>
        <p:nvPicPr>
          <p:cNvPr id="11278" name="Picture 14" descr="https://encrypted-tbn1.gstatic.com/images?q=tbn:ANd9GcTGr01HNkFkfnxRyqgd8uU-sSsqSM1v4N2jVEi1tqoewjMdQ4q3Q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57399"/>
            <a:ext cx="1233312" cy="1447801"/>
          </a:xfrm>
          <a:prstGeom prst="rect">
            <a:avLst/>
          </a:prstGeom>
          <a:noFill/>
        </p:spPr>
      </p:pic>
      <p:pic>
        <p:nvPicPr>
          <p:cNvPr id="11280" name="Picture 16" descr="https://encrypted-tbn3.gstatic.com/images?q=tbn:ANd9GcTIjwBGeCMKtOCJf8TUF1nObKns0jmPIdLvzw9voyIgMcXeFJOax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1905000" cy="1652054"/>
          </a:xfrm>
          <a:prstGeom prst="rect">
            <a:avLst/>
          </a:prstGeom>
          <a:noFill/>
        </p:spPr>
      </p:pic>
      <p:pic>
        <p:nvPicPr>
          <p:cNvPr id="11282" name="Picture 18" descr="https://encrypted-tbn0.gstatic.com/images?q=tbn:ANd9GcT57OkcUIN696l5Kc9DFbLOoRey6-oah-zJNxaL8p1wyOnSlkk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1" y="2057400"/>
            <a:ext cx="2362200" cy="1769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coral reef is a wonderful home for hundreds of kinds of fish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coral reef (noun)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An accumulation (gathering) of many kinds of coral in a warm ocean</a:t>
            </a:r>
            <a:endParaRPr lang="en-US" sz="2000" dirty="0" smtClean="0"/>
          </a:p>
        </p:txBody>
      </p:sp>
      <p:pic>
        <p:nvPicPr>
          <p:cNvPr id="4" name="Picture 8" descr="http://www.coralreefinfo.com/images/coral_re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4800600" cy="3185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theresilientearth.com/files/images/coral_reef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534400" cy="5374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akpaper.com/large/Coral+Reefs_wallpapers_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oceanwideimages.com/images/850/large/scuba-diver-coral-reef-great-24M0822-19.jpg"/>
          <p:cNvPicPr>
            <a:picLocks noChangeAspect="1" noChangeArrowheads="1"/>
          </p:cNvPicPr>
          <p:nvPr/>
        </p:nvPicPr>
        <p:blipFill>
          <a:blip r:embed="rId2" cstate="print"/>
          <a:srcRect b="13212"/>
          <a:stretch>
            <a:fillRect/>
          </a:stretch>
        </p:blipFill>
        <p:spPr bwMode="auto">
          <a:xfrm>
            <a:off x="990600" y="1905000"/>
            <a:ext cx="7010400" cy="4004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ages.sciencedaily.com/2009/03/090309162125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Brittle stars flash to scare away lobsters and crabs. 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Peanut brittle is a kind of candy that is so hard that you have to break it apart before eating it.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</a:t>
            </a:r>
            <a:r>
              <a:rPr lang="en-US" sz="2000" dirty="0" smtClean="0"/>
              <a:t>rittle (adjective)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hard and rigid but not flexible; easy to break or damage</a:t>
            </a:r>
            <a:endParaRPr lang="en-US" sz="2000" dirty="0"/>
          </a:p>
        </p:txBody>
      </p:sp>
      <p:pic>
        <p:nvPicPr>
          <p:cNvPr id="9218" name="Picture 2" descr="https://encrypted-tbn2.gstatic.com/images?q=tbn:ANd9GcS-VZ2xB6jDxpMzocXkYdBDbZ3E296eLvuOffJV1kagGJ3lWJn2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429000"/>
            <a:ext cx="2133600" cy="2216729"/>
          </a:xfrm>
          <a:prstGeom prst="rect">
            <a:avLst/>
          </a:prstGeom>
          <a:noFill/>
        </p:spPr>
      </p:pic>
      <p:pic>
        <p:nvPicPr>
          <p:cNvPr id="9222" name="Picture 6" descr="https://encrypted-tbn1.gstatic.com/images?q=tbn:ANd9GcTIUPTSDjn5uVtuL3ER1nfW0vXXjrpY7qKsF0i4HklEU9Odwz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3638549"/>
            <a:ext cx="2466975" cy="1847851"/>
          </a:xfrm>
          <a:prstGeom prst="rect">
            <a:avLst/>
          </a:prstGeom>
          <a:noFill/>
        </p:spPr>
      </p:pic>
      <p:pic>
        <p:nvPicPr>
          <p:cNvPr id="9224" name="Picture 8" descr="https://encrypted-tbn3.gstatic.com/images?q=tbn:ANd9GcTkeIYurau_Ec8CWJRmVkelR2Z3Wg3XW0BGdpUdp8TaGFDr-oP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25" y="36576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rittle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Brittle stars flash to scare away lobsters and crabs. 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</a:t>
            </a:r>
            <a:r>
              <a:rPr lang="en-US" sz="2000" dirty="0" smtClean="0"/>
              <a:t>rittle star (noun)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smtClean="0"/>
              <a:t>spiny, hard-skinned, long-armed animal that lives on the rocky sea floor, from shallow waters to great depths. Brittle stars are NOT fish, but are related </a:t>
            </a:r>
            <a:r>
              <a:rPr lang="en-US" sz="2000" dirty="0" smtClean="0"/>
              <a:t>to sea stars.  </a:t>
            </a:r>
            <a:endParaRPr lang="en-US" sz="2000" dirty="0"/>
          </a:p>
        </p:txBody>
      </p:sp>
      <p:pic>
        <p:nvPicPr>
          <p:cNvPr id="29698" name="Picture 2" descr="https://encrypted-tbn3.gstatic.com/images?q=tbn:ANd9GcTYqnZcSiOlnxQOIjl-U43dtiyjUG-Io2BfQCj1hYU0Ho8lr-Nj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905000" cy="1267692"/>
          </a:xfrm>
          <a:prstGeom prst="rect">
            <a:avLst/>
          </a:prstGeom>
          <a:noFill/>
        </p:spPr>
      </p:pic>
      <p:pic>
        <p:nvPicPr>
          <p:cNvPr id="29700" name="Picture 4" descr="https://encrypted-tbn0.gstatic.com/images?q=tbn:ANd9GcQDBFOe9penZ_wNgf35sx387sruigyZS-Hi5rP2M1KoQG-aJ70n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2619375" cy="1743076"/>
          </a:xfrm>
          <a:prstGeom prst="rect">
            <a:avLst/>
          </a:prstGeom>
          <a:noFill/>
        </p:spPr>
      </p:pic>
      <p:pic>
        <p:nvPicPr>
          <p:cNvPr id="29706" name="Picture 10" descr="https://encrypted-tbn3.gstatic.com/images?q=tbn:ANd9GcTFkLFe_qv168E7yLk-O5d5_by_Jz5urNNfY9g8vAODfWYo9dI7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28600"/>
            <a:ext cx="2590800" cy="1295400"/>
          </a:xfrm>
          <a:prstGeom prst="rect">
            <a:avLst/>
          </a:prstGeom>
          <a:noFill/>
        </p:spPr>
      </p:pic>
      <p:pic>
        <p:nvPicPr>
          <p:cNvPr id="29708" name="Picture 12" descr="http://www.enchantedlearning.com/bgifs/Brittlestar_bw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743200"/>
            <a:ext cx="4838700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242</TotalTime>
  <Words>275</Words>
  <Application>Microsoft Office PowerPoint</Application>
  <PresentationFormat>On-screen Show (4:3)</PresentationFormat>
  <Paragraphs>191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At Home in  the Coral Reef</vt:lpstr>
      <vt:lpstr>coral</vt:lpstr>
      <vt:lpstr>reef</vt:lpstr>
      <vt:lpstr>Coral Reefs</vt:lpstr>
      <vt:lpstr>Coral Reefs</vt:lpstr>
      <vt:lpstr>Coral Reefs</vt:lpstr>
      <vt:lpstr>Coral Reefs</vt:lpstr>
      <vt:lpstr>brittle</vt:lpstr>
      <vt:lpstr>brittle star</vt:lpstr>
      <vt:lpstr>eventually</vt:lpstr>
      <vt:lpstr>current</vt:lpstr>
      <vt:lpstr>partnership</vt:lpstr>
      <vt:lpstr>suburbs</vt:lpstr>
      <vt:lpstr>coral polyp</vt:lpstr>
      <vt:lpstr>planula</vt:lpstr>
      <vt:lpstr>wrasse</vt:lpstr>
      <vt:lpstr>lagoon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38</cp:revision>
  <dcterms:created xsi:type="dcterms:W3CDTF">2012-12-23T03:53:54Z</dcterms:created>
  <dcterms:modified xsi:type="dcterms:W3CDTF">2012-12-27T02:58:57Z</dcterms:modified>
</cp:coreProperties>
</file>