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</a:t>
            </a:r>
            <a:br>
              <a:rPr lang="en-US" dirty="0" smtClean="0"/>
            </a:br>
            <a:r>
              <a:rPr lang="en-US" dirty="0" smtClean="0"/>
              <a:t>Ben Franklin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4.4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20556" t="26667" r="52222" b="15555"/>
          <a:stretch>
            <a:fillRect/>
          </a:stretch>
        </p:blipFill>
        <p:spPr bwMode="auto">
          <a:xfrm>
            <a:off x="228600" y="609600"/>
            <a:ext cx="436567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made a new kind of stove.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There are many different kinds of </a:t>
            </a:r>
          </a:p>
          <a:p>
            <a:pPr>
              <a:buNone/>
            </a:pPr>
            <a:r>
              <a:rPr lang="en-US" sz="2400" dirty="0" smtClean="0"/>
              <a:t>dogs, pasta and cell phones.  </a:t>
            </a:r>
            <a:endParaRPr lang="en-US" sz="2400" dirty="0"/>
          </a:p>
        </p:txBody>
      </p:sp>
      <p:pic>
        <p:nvPicPr>
          <p:cNvPr id="9220" name="Picture 4" descr="http://2.bp.blogspot.com/_6hoT1bg95rU/TEXfHH5SzpI/AAAAAAAACD8/L2ZSjyPowwc/s1600/dog-bre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11534"/>
            <a:ext cx="3429000" cy="2394065"/>
          </a:xfrm>
          <a:prstGeom prst="rect">
            <a:avLst/>
          </a:prstGeom>
          <a:noFill/>
        </p:spPr>
      </p:pic>
      <p:pic>
        <p:nvPicPr>
          <p:cNvPr id="9222" name="Picture 6" descr="http://www.finecooking.com/CMS/uploadedImages/Images/Cooking/Articles/Issues_31-40/fca36ba52-02_x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49880"/>
            <a:ext cx="3086100" cy="3703320"/>
          </a:xfrm>
          <a:prstGeom prst="rect">
            <a:avLst/>
          </a:prstGeom>
          <a:noFill/>
        </p:spPr>
      </p:pic>
      <p:pic>
        <p:nvPicPr>
          <p:cNvPr id="9224" name="Picture 8" descr="https://encrypted-tbn1.gstatic.com/images?q=tbn:ANd9GcTnKsaYonLO9i5tbcj8r02Qo3GlCItIET4ONJEk0u2TsIs-1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2743200" cy="166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glasses (bifocals)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made a new kind of glasses.  They helped people see up close and far away.  </a:t>
            </a:r>
            <a:endParaRPr lang="en-US" dirty="0"/>
          </a:p>
        </p:txBody>
      </p:sp>
      <p:pic>
        <p:nvPicPr>
          <p:cNvPr id="8196" name="Picture 4" descr="http://www.eyecare2020.com/wp-content/uploads/2011/11/Ben-Frank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62275"/>
            <a:ext cx="4524375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made a new kind of glasses.  They helped people see up close and far away.  </a:t>
            </a:r>
          </a:p>
          <a:p>
            <a:endParaRPr lang="en-US" dirty="0"/>
          </a:p>
        </p:txBody>
      </p:sp>
      <p:pic>
        <p:nvPicPr>
          <p:cNvPr id="7170" name="Picture 2" descr="https://encrypted-tbn0.gstatic.com/images?q=tbn:ANd9GcTD_OFqkRm25GhWpU6AJ9W5_F4LgBCm8pouK4z6H0GHFHTWcv2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4267200" cy="3196283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Qf2KX9zjemS44SxEXSz9JcP2Z8nfTTaepBEp2O5qT1tAhkkq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Ben lived, people did not know much about electricity.  Ben was curious about it. </a:t>
            </a:r>
            <a:endParaRPr lang="en-US" dirty="0"/>
          </a:p>
        </p:txBody>
      </p:sp>
      <p:pic>
        <p:nvPicPr>
          <p:cNvPr id="6146" name="Picture 2" descr="https://encrypted-tbn1.gstatic.com/images?q=tbn:ANd9GcSMEW8wpZMWrNSQ7f1StyycOQc7PSt66vDL8mpH7NMPPEjHwA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3428998" cy="2057400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RXFdLxbGwqFX0zyuMt9fsBekBlC5jwigzS1y8nZ6gTBiT9i4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1790700" cy="1152526"/>
          </a:xfrm>
          <a:prstGeom prst="rect">
            <a:avLst/>
          </a:prstGeom>
          <a:noFill/>
        </p:spPr>
      </p:pic>
      <p:pic>
        <p:nvPicPr>
          <p:cNvPr id="6150" name="Picture 6" descr="http://www.green3dhome.com/Portals/298/graphs/graph_electricit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286" y="3429000"/>
            <a:ext cx="4830514" cy="3352800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QI2scuEQ939BHxKaUaFU_gEDQzZaIeIjTuhH5NCqROT-4yx6o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28600"/>
            <a:ext cx="1066800" cy="1967947"/>
          </a:xfrm>
          <a:prstGeom prst="rect">
            <a:avLst/>
          </a:prstGeom>
          <a:noFill/>
        </p:spPr>
      </p:pic>
      <p:pic>
        <p:nvPicPr>
          <p:cNvPr id="6154" name="Picture 10" descr="https://encrypted-tbn2.gstatic.com/images?q=tbn:ANd9GcRTJT7AIi0ZjLGLoqWPWp6bUqgCRfAPy7Oxb_GUVmbQ7lwNa0M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990600"/>
            <a:ext cx="1143000" cy="969677"/>
          </a:xfrm>
          <a:prstGeom prst="rect">
            <a:avLst/>
          </a:prstGeom>
          <a:noFill/>
        </p:spPr>
      </p:pic>
      <p:pic>
        <p:nvPicPr>
          <p:cNvPr id="6156" name="Picture 12" descr="https://encrypted-tbn2.gstatic.com/images?q=tbn:ANd9GcTWvlKGSFpw7G3eV7p8N3Xx7sbOlg834iqf_KKHslnp8m5FXKk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0"/>
            <a:ext cx="1600200" cy="1041856"/>
          </a:xfrm>
          <a:prstGeom prst="rect">
            <a:avLst/>
          </a:prstGeom>
          <a:noFill/>
        </p:spPr>
      </p:pic>
      <p:pic>
        <p:nvPicPr>
          <p:cNvPr id="6158" name="Picture 14" descr="https://encrypted-tbn0.gstatic.com/images?q=tbn:ANd9GcRsKtyrNEk2lITWW-9mQDwLSIrcCjOwLeNnhfv72aID2dDMM6c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0"/>
            <a:ext cx="1371600" cy="854836"/>
          </a:xfrm>
          <a:prstGeom prst="rect">
            <a:avLst/>
          </a:prstGeom>
          <a:noFill/>
        </p:spPr>
      </p:pic>
      <p:pic>
        <p:nvPicPr>
          <p:cNvPr id="6160" name="Picture 16" descr="https://encrypted-tbn2.gstatic.com/images?q=tbn:ANd9GcREyy26osMkQ_SbxWoJ36YVFYueBnA6bpSvL-0mWyFzKTaNPJB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1085850"/>
            <a:ext cx="1250648" cy="89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knew electricity could make sparks. </a:t>
            </a:r>
            <a:endParaRPr lang="en-US" dirty="0"/>
          </a:p>
        </p:txBody>
      </p:sp>
      <p:pic>
        <p:nvPicPr>
          <p:cNvPr id="5124" name="Picture 4" descr="http://blogs.problemsolved.co.uk/files/u56121/electrical_sp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648200"/>
            <a:ext cx="4486275" cy="1771651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SAtQV3ihrhN_0YJQO660pbBwwunjBIMwERbCs2j5bepcNJN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2495550" cy="1838325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QAxyIWo9uoqrV5xhgtrts6Ubpc4zVUmqbkW6NpECUXHfB5sv8XUQ"/>
          <p:cNvPicPr>
            <a:picLocks noChangeAspect="1" noChangeArrowheads="1"/>
          </p:cNvPicPr>
          <p:nvPr/>
        </p:nvPicPr>
        <p:blipFill>
          <a:blip r:embed="rId4" cstate="print"/>
          <a:srcRect l="11628" r="11628"/>
          <a:stretch>
            <a:fillRect/>
          </a:stretch>
        </p:blipFill>
        <p:spPr bwMode="auto">
          <a:xfrm>
            <a:off x="762000" y="3048000"/>
            <a:ext cx="2514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had an idea.  </a:t>
            </a:r>
            <a:endParaRPr lang="en-US" dirty="0"/>
          </a:p>
        </p:txBody>
      </p:sp>
      <p:pic>
        <p:nvPicPr>
          <p:cNvPr id="4098" name="Picture 2" descr="https://encrypted-tbn3.gstatic.com/images?q=tbn:ANd9GcTh2KK_fPE_ggTD7MPR2ywYsgQAAhmiY0koQ9UBiTyrj1UqpaPD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0"/>
            <a:ext cx="1933575" cy="236220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Rs4Rbfi5jYqv9EDxgOtOt9LwdoPdvmn_--p1baIvIkTDQ0OteW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put an iron key on the kite string. </a:t>
            </a:r>
          </a:p>
          <a:p>
            <a:r>
              <a:rPr lang="en-US" dirty="0" smtClean="0"/>
              <a:t>He put an iron rod on top of his house. </a:t>
            </a:r>
            <a:endParaRPr lang="en-US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i</a:t>
            </a:r>
            <a:r>
              <a:rPr lang="en-US" sz="2000" dirty="0" smtClean="0"/>
              <a:t>ron rods		</a:t>
            </a:r>
            <a:r>
              <a:rPr lang="en-US" sz="2000" dirty="0" smtClean="0"/>
              <a:t>	</a:t>
            </a:r>
            <a:r>
              <a:rPr lang="en-US" sz="2000" dirty="0" smtClean="0"/>
              <a:t>     </a:t>
            </a:r>
            <a:r>
              <a:rPr lang="en-US" sz="2000" dirty="0" smtClean="0"/>
              <a:t>iron </a:t>
            </a:r>
            <a:r>
              <a:rPr lang="en-US" sz="2000" dirty="0" smtClean="0"/>
              <a:t>ore		   iron key</a:t>
            </a:r>
            <a:endParaRPr lang="en-US" sz="2000" dirty="0"/>
          </a:p>
        </p:txBody>
      </p:sp>
      <p:pic>
        <p:nvPicPr>
          <p:cNvPr id="3074" name="Picture 2" descr="https://encrypted-tbn3.gstatic.com/images?q=tbn:ANd9GcRKIHatzMXknhXArhbFNOIsOBchgqlB9owrY6MYLQGgxt41tm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3352800" cy="2309708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RQRtNTbrf2F5WSJo8y1k1Lb_yXUjWrrhM0VKk-IQhJh9wqs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2466975" cy="1847851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SqLoKFcY3FfjOZeWBxcty-XyomO7dUdIcRtc6s3y2Q6MHmQxt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03860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7333" r="52778" b="20000"/>
          <a:stretch>
            <a:fillRect/>
          </a:stretch>
        </p:blipFill>
        <p:spPr bwMode="auto">
          <a:xfrm>
            <a:off x="533400" y="3048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23333" t="28445" r="53889" b="36000"/>
          <a:stretch>
            <a:fillRect/>
          </a:stretch>
        </p:blipFill>
        <p:spPr bwMode="auto">
          <a:xfrm>
            <a:off x="4038600" y="20574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2.gstatic.com/images?q=tbn:ANd9GcR4_hTHbEMEx1fKTabkJTi0ZDaQ1rh45DjFGf5X94UvyDNNQNeM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2438400"/>
            <a:ext cx="2171700" cy="407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by</a:t>
            </a:r>
          </a:p>
          <a:p>
            <a:pPr lvl="1"/>
            <a:r>
              <a:rPr lang="en-US" i="1" dirty="0" smtClean="0"/>
              <a:t>Time went by.  Ben grew up. </a:t>
            </a:r>
          </a:p>
          <a:p>
            <a:r>
              <a:rPr lang="en-US" i="1" dirty="0" smtClean="0"/>
              <a:t>knew</a:t>
            </a:r>
          </a:p>
          <a:p>
            <a:pPr lvl="1"/>
            <a:r>
              <a:rPr lang="en-US" i="1" dirty="0" smtClean="0"/>
              <a:t>He knew that electricity could make sparks. 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biography is the true story of a person’s life.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0556" t="26667" r="52222" b="15555"/>
          <a:stretch>
            <a:fillRect/>
          </a:stretch>
        </p:blipFill>
        <p:spPr bwMode="auto">
          <a:xfrm>
            <a:off x="5638800" y="2514600"/>
            <a:ext cx="3352800" cy="413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Benjamin Franklin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founding fathers of the United States (but never president)</a:t>
            </a:r>
          </a:p>
          <a:p>
            <a:r>
              <a:rPr lang="en-US" dirty="0" smtClean="0"/>
              <a:t>Inventions: bifocal glasses, lightning rod</a:t>
            </a:r>
          </a:p>
          <a:p>
            <a:r>
              <a:rPr lang="en-US" dirty="0" smtClean="0"/>
              <a:t>Developed what became the post office system and the idea of “paying it forward”</a:t>
            </a:r>
            <a:endParaRPr lang="en-US" dirty="0"/>
          </a:p>
        </p:txBody>
      </p:sp>
      <p:pic>
        <p:nvPicPr>
          <p:cNvPr id="16386" name="Picture 2" descr="https://encrypted-tbn0.gstatic.com/images?q=tbn:ANd9GcSqhG8Qbp4i-Ne-86RyxxGl4MbzJqir-9QxH8yjEfKkToiv4J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613442"/>
            <a:ext cx="4933950" cy="2120734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T6Dc99JSLkDxCWctUIpBRV5CMSYfG4qLWF9fbcc7Tw04okH4rF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504950" cy="1930592"/>
          </a:xfrm>
          <a:prstGeom prst="rect">
            <a:avLst/>
          </a:prstGeom>
          <a:noFill/>
        </p:spPr>
      </p:pic>
      <p:pic>
        <p:nvPicPr>
          <p:cNvPr id="16390" name="Picture 6" descr="https://encrypted-tbn3.gstatic.com/images?q=tbn:ANd9GcSjeb2VWlaTUUyP1Ua15CaR8LsaR1xdLO_r5RXG9S2PJjsZS-c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4876800"/>
            <a:ext cx="12387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“Ben! Ben!” his friends called.</a:t>
            </a:r>
            <a:endParaRPr lang="en-US" dirty="0"/>
          </a:p>
        </p:txBody>
      </p:sp>
      <p:pic>
        <p:nvPicPr>
          <p:cNvPr id="15362" name="Picture 2" descr="http://1.bp.blogspot.com/-f5yiprY0y-k/TiQwuXKafwI/AAAAAAAAAhY/vJnT6rCedN8/s1600/harry_potter_with_ron_and_hermio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4762500" cy="2628900"/>
          </a:xfrm>
          <a:prstGeom prst="rect">
            <a:avLst/>
          </a:prstGeom>
          <a:noFill/>
        </p:spPr>
      </p:pic>
      <p:pic>
        <p:nvPicPr>
          <p:cNvPr id="15364" name="Picture 4" descr="https://encrypted-tbn2.gstatic.com/images?q=tbn:ANd9GcSiTgGndXQsH40HMClYvnlCQgGrkVG6n5sdIkkpPXG1Dq-jv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2619375" cy="1743076"/>
          </a:xfrm>
          <a:prstGeom prst="rect">
            <a:avLst/>
          </a:prstGeom>
          <a:noFill/>
        </p:spPr>
      </p:pic>
      <p:pic>
        <p:nvPicPr>
          <p:cNvPr id="15366" name="Picture 6" descr="https://encrypted-tbn1.gstatic.com/images?q=tbn:ANd9GcQBb78gO7uS5QuLMTiGuw6Emg3ckaQmAYnZ1YsvDaIgARpJJMp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17817"/>
            <a:ext cx="3810000" cy="2535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was sitting on the dock.  </a:t>
            </a:r>
            <a:endParaRPr lang="en-US" dirty="0"/>
          </a:p>
        </p:txBody>
      </p:sp>
      <p:pic>
        <p:nvPicPr>
          <p:cNvPr id="14340" name="Picture 4" descr="http://www.dons-dock.com/images_nav/dons-dock-stonington-ct.png"/>
          <p:cNvPicPr>
            <a:picLocks noChangeAspect="1" noChangeArrowheads="1"/>
          </p:cNvPicPr>
          <p:nvPr/>
        </p:nvPicPr>
        <p:blipFill>
          <a:blip r:embed="rId2" cstate="print"/>
          <a:srcRect l="869" t="36036" r="978" b="1502"/>
          <a:stretch>
            <a:fillRect/>
          </a:stretch>
        </p:blipFill>
        <p:spPr bwMode="auto">
          <a:xfrm>
            <a:off x="304800" y="4648200"/>
            <a:ext cx="8610600" cy="1981200"/>
          </a:xfrm>
          <a:prstGeom prst="rect">
            <a:avLst/>
          </a:prstGeom>
          <a:noFill/>
        </p:spPr>
      </p:pic>
      <p:pic>
        <p:nvPicPr>
          <p:cNvPr id="14342" name="Picture 6" descr="https://encrypted-tbn3.gstatic.com/images?q=tbn:ANd9GcRoYySinBTGmaMpxgLD_kqQYWIAdZ42wY7swk_5xSQqZYS6wDS_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553" y="2450288"/>
            <a:ext cx="3844247" cy="2426511"/>
          </a:xfrm>
          <a:prstGeom prst="rect">
            <a:avLst/>
          </a:prstGeom>
          <a:noFill/>
        </p:spPr>
      </p:pic>
      <p:pic>
        <p:nvPicPr>
          <p:cNvPr id="14344" name="Picture 8" descr="https://encrypted-tbn0.gstatic.com/images?q=tbn:ANd9GcSmRfDM2gGUOjvf6rhMJxPAzHVsqL4sco21jxKJEGujskudDg8j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was looking at the big ships.  He liked the way the wind filled the sails. </a:t>
            </a:r>
            <a:endParaRPr lang="en-US" dirty="0"/>
          </a:p>
        </p:txBody>
      </p:sp>
      <p:pic>
        <p:nvPicPr>
          <p:cNvPr id="13314" name="Picture 2" descr="http://www.asme.org/getmedia/0ac62e81-d503-4d6b-9ad0-2dcde68b7f3a/harnessing_the_wind_sails-Renewable_Energy-hero.jpg.aspx?width=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4343400" cy="2828925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Re_nNG1ikLna0dhSrf9htsFtRR1wFCHp-GmJci4ueWpxBuRHjW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799"/>
            <a:ext cx="3962400" cy="263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was a curious boy.  He liked to dream and he liked to make things. </a:t>
            </a:r>
            <a:endParaRPr lang="en-US" dirty="0"/>
          </a:p>
        </p:txBody>
      </p:sp>
      <p:pic>
        <p:nvPicPr>
          <p:cNvPr id="12292" name="Picture 4" descr="https://encrypted-tbn3.gstatic.com/images?q=tbn:ANd9GcTz6kkbQICXTnrVp6GILxXyOdpok5VeRZi10rtBFaVUMl5x-b47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3038475" cy="1504951"/>
          </a:xfrm>
          <a:prstGeom prst="rect">
            <a:avLst/>
          </a:prstGeom>
          <a:noFill/>
        </p:spPr>
      </p:pic>
      <p:pic>
        <p:nvPicPr>
          <p:cNvPr id="12294" name="Picture 6" descr="https://encrypted-tbn1.gstatic.com/images?q=tbn:ANd9GcQe1YcuruiWfT5kxqIbA6jKwOT1-oDz-eNDWZ-aE2pKTB3JKkwZ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day, Ben made a red kite. </a:t>
            </a:r>
            <a:endParaRPr lang="en-US" dirty="0"/>
          </a:p>
        </p:txBody>
      </p:sp>
      <p:pic>
        <p:nvPicPr>
          <p:cNvPr id="11268" name="Picture 4" descr="http://sp.life123.com/bm.pix/how-to-build-a-kite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4048125" cy="2686051"/>
          </a:xfrm>
          <a:prstGeom prst="rect">
            <a:avLst/>
          </a:prstGeom>
          <a:noFill/>
        </p:spPr>
      </p:pic>
      <p:pic>
        <p:nvPicPr>
          <p:cNvPr id="11270" name="Picture 6" descr="https://encrypted-tbn3.gstatic.com/images?q=tbn:ANd9GcRKNUWoOJxbgXfPx7SJYWIuBg95ToJuGYrwzuO6jqmx16Uiak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2362200" cy="362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wind lifted the kite.  </a:t>
            </a:r>
            <a:endParaRPr lang="en-US" dirty="0"/>
          </a:p>
        </p:txBody>
      </p:sp>
      <p:pic>
        <p:nvPicPr>
          <p:cNvPr id="10242" name="Picture 2" descr="https://encrypted-tbn3.gstatic.com/images?q=tbn:ANd9GcR92CUkZt1WydZ386Fj0VxlxEl2ZvROr9SpnuKfr_7DWEW1wKq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962400"/>
            <a:ext cx="2846228" cy="2686050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RMILBcmCZQ95SYj4MLz8DQ82AVRMzVcvJeAyjWzNRO5lj6ga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67000"/>
            <a:ext cx="2647950" cy="1724025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SLoTfa8xf4TQJB8p5zNUiU0axA9YagOXlcX8TxREmCycEqPZ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0"/>
            <a:ext cx="3505200" cy="2204685"/>
          </a:xfrm>
          <a:prstGeom prst="rect">
            <a:avLst/>
          </a:prstGeom>
          <a:noFill/>
        </p:spPr>
      </p:pic>
      <p:pic>
        <p:nvPicPr>
          <p:cNvPr id="10248" name="Picture 8" descr="https://encrypted-tbn3.gstatic.com/images?q=tbn:ANd9GcQm70FqPpXMtnVEHAvFi0LYgZjCckomdOBy7JyGH49R6OoAbxz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514600"/>
            <a:ext cx="253365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251</TotalTime>
  <Words>270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Meet Ben Franklin</vt:lpstr>
      <vt:lpstr>Biography</vt:lpstr>
      <vt:lpstr>Benjamin Franklin</vt:lpstr>
      <vt:lpstr>friends</vt:lpstr>
      <vt:lpstr>dock</vt:lpstr>
      <vt:lpstr>sails</vt:lpstr>
      <vt:lpstr>curious</vt:lpstr>
      <vt:lpstr>kite</vt:lpstr>
      <vt:lpstr>lift</vt:lpstr>
      <vt:lpstr>kind</vt:lpstr>
      <vt:lpstr>glasses (bifocals)</vt:lpstr>
      <vt:lpstr>far</vt:lpstr>
      <vt:lpstr>electricity</vt:lpstr>
      <vt:lpstr>sparks</vt:lpstr>
      <vt:lpstr>idea</vt:lpstr>
      <vt:lpstr>iron</vt:lpstr>
      <vt:lpstr>lightning rod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38</cp:revision>
  <dcterms:created xsi:type="dcterms:W3CDTF">2012-12-06T19:34:33Z</dcterms:created>
  <dcterms:modified xsi:type="dcterms:W3CDTF">2012-12-12T20:24:55Z</dcterms:modified>
</cp:coreProperties>
</file>