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6" r:id="rId3"/>
    <p:sldId id="257" r:id="rId4"/>
    <p:sldId id="258" r:id="rId5"/>
    <p:sldId id="266" r:id="rId6"/>
    <p:sldId id="267" r:id="rId7"/>
    <p:sldId id="259" r:id="rId8"/>
    <p:sldId id="26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952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Note: Due to its size, this presentation has been broken into 2 parts.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part </a:t>
            </a:r>
            <a:r>
              <a:rPr lang="en-US" dirty="0" smtClean="0"/>
              <a:t>1 </a:t>
            </a:r>
            <a:r>
              <a:rPr lang="en-US" dirty="0" smtClean="0"/>
              <a:t>of 2.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s://mhsartgallerymac.wikispaces.com/file/view/Rocky%20boxer%20dog%20collage.jpg/362972608/Rocky%20boxer%20dog%20collage.jpg"/>
          <p:cNvPicPr>
            <a:picLocks noChangeAspect="1" noChangeArrowheads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 bwMode="auto">
          <a:xfrm>
            <a:off x="1070811" y="0"/>
            <a:ext cx="7234989" cy="687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s2.fanpop.com/image/photos/12000000/Justin-Bieber-Collage-justin-bieber-12064576-2560-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88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4.bp.blogspot.com/_v0gFyjjiyzo/TM-CByh0mZI/AAAAAAAAAEw/EaS7oJrYCOU/s1600/president-barack-obama-newspaper-headlines-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762500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freedomcolours.net/wp-content/uploads/2011/09/cisco_short_hair_chihuahua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3849"/>
            <a:ext cx="7620000" cy="60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artbusiness.com/1open/images/firstth09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9480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mg1.etsystatic.com/000/0/5295051/il_fullxfull.320309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343400" cy="643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churchilldowns.com/sites/churchilldowns.com/files/kyderby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3508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 and </a:t>
            </a:r>
            <a:br>
              <a:rPr lang="en-US" dirty="0" smtClean="0"/>
            </a:br>
            <a:r>
              <a:rPr lang="en-US" dirty="0" smtClean="0"/>
              <a:t>Uncle </a:t>
            </a:r>
            <a:r>
              <a:rPr lang="en-US" dirty="0" err="1" smtClean="0"/>
              <a:t>Romie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Part1 of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4.5.4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778" t="24000" r="45555" b="58667"/>
          <a:stretch>
            <a:fillRect/>
          </a:stretch>
        </p:blipFill>
        <p:spPr bwMode="auto">
          <a:xfrm>
            <a:off x="6101860" y="4191000"/>
            <a:ext cx="258493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111" t="21333" r="25556" b="7111"/>
          <a:stretch>
            <a:fillRect/>
          </a:stretch>
        </p:blipFill>
        <p:spPr bwMode="auto">
          <a:xfrm>
            <a:off x="152400" y="1371600"/>
            <a:ext cx="394725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I watched chickens strutting across the yards.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Strut- to walk proudly </a:t>
            </a:r>
          </a:p>
        </p:txBody>
      </p:sp>
      <p:pic>
        <p:nvPicPr>
          <p:cNvPr id="10242" name="Picture 2" descr="https://encrypted-tbn0.gstatic.com/images?q=tbn:ANd9GcQnG3eqtEVOglw8U7ZrPabd3dP98YlgESah94bhw_sfrzaerBX9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1828800" cy="2495551"/>
          </a:xfrm>
          <a:prstGeom prst="rect">
            <a:avLst/>
          </a:prstGeom>
          <a:noFill/>
        </p:spPr>
      </p:pic>
      <p:pic>
        <p:nvPicPr>
          <p:cNvPr id="10244" name="Picture 4" descr="http://th03.deviantart.net/fs70/PRE/i/2011/090/c/b/strutting_leo_by_romajinin-d3cwv5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71800"/>
            <a:ext cx="1600200" cy="2133600"/>
          </a:xfrm>
          <a:prstGeom prst="rect">
            <a:avLst/>
          </a:prstGeom>
          <a:noFill/>
        </p:spPr>
      </p:pic>
      <p:pic>
        <p:nvPicPr>
          <p:cNvPr id="10246" name="Picture 6" descr="https://encrypted-tbn2.gstatic.com/images?q=tbn:ANd9GcTYmGZmTj0Rfbz9tceW9yGzYS8C-IDu_gYRAlt7x2BbEYIlw5jy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Swarms of people rushed by.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Swarm (noun)- a group of people, animals or insects moving together. </a:t>
            </a:r>
            <a:endParaRPr lang="en-US" dirty="0"/>
          </a:p>
        </p:txBody>
      </p:sp>
      <p:pic>
        <p:nvPicPr>
          <p:cNvPr id="8196" name="Picture 4" descr="http://upload.wikimedia.org/wikipedia/commons/thumb/5/5e/Auklet_flock_Shumagins_1986.jpg/350px-Auklet_flock_Shumagins_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333750" cy="2276475"/>
          </a:xfrm>
          <a:prstGeom prst="rect">
            <a:avLst/>
          </a:prstGeom>
          <a:noFill/>
        </p:spPr>
      </p:pic>
      <p:pic>
        <p:nvPicPr>
          <p:cNvPr id="8200" name="Picture 8" descr="http://us.123rf.com/400wm/400/400/caraman/caraman1008/caraman100800011/7603649-this-illustration-depicts-a-man-running-from-a-swarm-of-b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37793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swarm of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bitrebels.com/wp-content/uploads/2012/02/Bird-Flock-In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016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swarm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http://newagebd.com/newspic/505d5fd67341246ed5484ad637628a252012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16428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I tried to catch my breath while Aunt Nanette flicked on the lights.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flick (verb)- a short, quick movement</a:t>
            </a:r>
            <a:endParaRPr lang="en-US" dirty="0"/>
          </a:p>
        </p:txBody>
      </p:sp>
      <p:pic>
        <p:nvPicPr>
          <p:cNvPr id="7170" name="Picture 2" descr="http://www.deviantart.com/download/179109976/flicking_her_away_by_naivecrimson-d2ymy54.png"/>
          <p:cNvPicPr>
            <a:picLocks noChangeAspect="1" noChangeArrowheads="1"/>
          </p:cNvPicPr>
          <p:nvPr/>
        </p:nvPicPr>
        <p:blipFill>
          <a:blip r:embed="rId2" cstate="print"/>
          <a:srcRect r="38462"/>
          <a:stretch>
            <a:fillRect/>
          </a:stretch>
        </p:blipFill>
        <p:spPr bwMode="auto">
          <a:xfrm>
            <a:off x="304800" y="2743200"/>
            <a:ext cx="2438400" cy="2971800"/>
          </a:xfrm>
          <a:prstGeom prst="rect">
            <a:avLst/>
          </a:prstGeom>
          <a:noFill/>
        </p:spPr>
      </p:pic>
      <p:pic>
        <p:nvPicPr>
          <p:cNvPr id="7176" name="Picture 8" descr="C:\Documents and Settings\jlbuckmaster\Local Settings\Temporary Internet Files\Content.IE5\BRHZDJVO\MC9001973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1200" y="3733800"/>
            <a:ext cx="609600" cy="418723"/>
          </a:xfrm>
          <a:prstGeom prst="rect">
            <a:avLst/>
          </a:prstGeom>
          <a:noFill/>
        </p:spPr>
      </p:pic>
      <p:pic>
        <p:nvPicPr>
          <p:cNvPr id="7178" name="Picture 10" descr="http://www.glow.co.uk/media/catalog/product/cache/1/small_image/182x/9df78eab33525d08d6e5fb8d27136e95/f/l/flick-mirror-wall-ligh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124200"/>
            <a:ext cx="1733550" cy="1733551"/>
          </a:xfrm>
          <a:prstGeom prst="rect">
            <a:avLst/>
          </a:prstGeom>
          <a:noFill/>
        </p:spPr>
      </p:pic>
      <p:pic>
        <p:nvPicPr>
          <p:cNvPr id="7180" name="Picture 12" descr="https://encrypted-tbn0.gstatic.com/images?q=tbn:ANd9GcR_D5yyYSPjORR3Nt4E7969CsRv2DEAiFDoVWggiiAnvhjiJjBY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388" y="2819400"/>
            <a:ext cx="328026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“Uncle </a:t>
            </a:r>
            <a:r>
              <a:rPr lang="en-US" dirty="0" err="1" smtClean="0"/>
              <a:t>Romie</a:t>
            </a:r>
            <a:r>
              <a:rPr lang="en-US" dirty="0" smtClean="0"/>
              <a:t> is a collage artist,” </a:t>
            </a:r>
            <a:r>
              <a:rPr lang="en-US" dirty="0" err="1" smtClean="0"/>
              <a:t>Auny</a:t>
            </a:r>
            <a:r>
              <a:rPr lang="en-US" dirty="0" smtClean="0"/>
              <a:t> Nanette explained.  “He uses paints, photographs, newspaper and cloth.”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{click for collages}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Collage (noun)- a kind of art in which the artist puts pictures or other things together in a new way to make one picture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hapecollage.com/collages/collage-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115"/>
            <a:ext cx="5622414" cy="682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436</TotalTime>
  <Words>142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Note: Due to its size, this presentation has been broken into 2 parts.  This is part 1 of 2.   </vt:lpstr>
      <vt:lpstr>Me and  Uncle Romie Part1 of 2</vt:lpstr>
      <vt:lpstr>strutting</vt:lpstr>
      <vt:lpstr>swarms</vt:lpstr>
      <vt:lpstr>a swarm of birds</vt:lpstr>
      <vt:lpstr>a swarm of people</vt:lpstr>
      <vt:lpstr>flicked</vt:lpstr>
      <vt:lpstr>collage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62</cp:revision>
  <dcterms:created xsi:type="dcterms:W3CDTF">2012-12-23T03:53:54Z</dcterms:created>
  <dcterms:modified xsi:type="dcterms:W3CDTF">2013-02-19T16:49:17Z</dcterms:modified>
</cp:coreProperties>
</file>