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9" r:id="rId2"/>
    <p:sldId id="256" r:id="rId3"/>
    <p:sldId id="261" r:id="rId4"/>
    <p:sldId id="262" r:id="rId5"/>
    <p:sldId id="276" r:id="rId6"/>
    <p:sldId id="277" r:id="rId7"/>
    <p:sldId id="278" r:id="rId8"/>
    <p:sldId id="263" r:id="rId9"/>
    <p:sldId id="284" r:id="rId10"/>
    <p:sldId id="285" r:id="rId11"/>
    <p:sldId id="286" r:id="rId12"/>
    <p:sldId id="279" r:id="rId13"/>
    <p:sldId id="282" r:id="rId14"/>
    <p:sldId id="287" r:id="rId15"/>
    <p:sldId id="288" r:id="rId16"/>
    <p:sldId id="283" r:id="rId17"/>
    <p:sldId id="26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9529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Note: Due to its size, this presentation has been broken into 2 parts.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part 2 of 2.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reportergary.com/wp-content/uploads/2011/09/NYC-skyscr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www.listofimages.com/wp-content/uploads/2012/05/cityscapes-architecture-blocks-buildings-new-york-city-skyscrapers-c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816864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There are many skyscrapers in New York City.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famouswonders.com/wp-content/uploads/2009/04/midtown_manhat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71600"/>
            <a:ext cx="81153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Ten tallest buildings in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img.xcitefun.net/users/2011/06/254706,xcitefun-top-10-tallest-buildings-in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020"/>
            <a:ext cx="9144000" cy="525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 smtClean="0"/>
              <a:t>We even have a skyscraper in Oklahoma City!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journalrecord.com/files/2012/05/Oklahoma_city_down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81150"/>
            <a:ext cx="8572500" cy="504825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05400" y="2895600"/>
            <a:ext cx="2133600" cy="0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2667000"/>
            <a:ext cx="2057400" cy="36933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Devon Tower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The Devon tower compared to the ten tallest buildings in the world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img.xcitefun.net/users/2011/06/254706,xcitefun-top-10-tallest-buildings-in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020"/>
            <a:ext cx="9144000" cy="5250180"/>
          </a:xfrm>
          <a:prstGeom prst="rect">
            <a:avLst/>
          </a:prstGeom>
          <a:noFill/>
        </p:spPr>
      </p:pic>
      <p:pic>
        <p:nvPicPr>
          <p:cNvPr id="47106" name="Picture 2" descr="http://i8.photobucket.com/albums/a49/DougLoudenback/devon_tower/presskit_04_generallayout.jpg"/>
          <p:cNvPicPr>
            <a:picLocks noChangeAspect="1" noChangeArrowheads="1"/>
          </p:cNvPicPr>
          <p:nvPr/>
        </p:nvPicPr>
        <p:blipFill>
          <a:blip r:embed="rId3" cstate="print"/>
          <a:srcRect l="37907" t="13339" b="7832"/>
          <a:stretch>
            <a:fillRect/>
          </a:stretch>
        </p:blipFill>
        <p:spPr bwMode="auto">
          <a:xfrm>
            <a:off x="3886200" y="4038600"/>
            <a:ext cx="106680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0" y="1371600"/>
            <a:ext cx="2362200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Devon Tower is 925 feet tall.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Would you want to help build a skyscraper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62" name="Picture 2" descr="http://holapicasso.pbworks.com/f/1297419978/luncha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286" y="2374197"/>
            <a:ext cx="4412064" cy="3417003"/>
          </a:xfrm>
          <a:prstGeom prst="rect">
            <a:avLst/>
          </a:prstGeom>
          <a:noFill/>
        </p:spPr>
      </p:pic>
      <p:pic>
        <p:nvPicPr>
          <p:cNvPr id="40964" name="Picture 4" descr="http://www.nycvintageimages.com/sites/default/files/imagecache/product_full/Erecting-a-Skyscraper-nyc-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4305300" cy="3444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 jelly</a:t>
            </a:r>
            <a:endParaRPr lang="en-US" dirty="0"/>
          </a:p>
        </p:txBody>
      </p:sp>
      <p:pic>
        <p:nvPicPr>
          <p:cNvPr id="2050" name="Picture 2" descr="https://encrypted-tbn2.gstatic.com/images?q=tbn:ANd9GcRKgyCllLtD4VBVS_ZELLvQqCnvP1putZY8wMS1oD7vZE9ku1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409950" cy="2511910"/>
          </a:xfrm>
          <a:prstGeom prst="rect">
            <a:avLst/>
          </a:prstGeom>
          <a:noFill/>
        </p:spPr>
      </p:pic>
      <p:pic>
        <p:nvPicPr>
          <p:cNvPr id="2052" name="Picture 4" descr="http://trialx.com/g/Pepper_Jell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524000"/>
            <a:ext cx="4191000" cy="3143250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dqTbzA7SlIQoGDFxLZXLS7Q32xEXw8eov5kHHqP8KPoKpFW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209800"/>
            <a:ext cx="2466975" cy="1847851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Sg5dZVB-5E4ezXEP7xJ9kGLYiPrfGVHNolOFkiopxm3plDzP8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8006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you ever taken a big trip?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 our story, James takes a trip from his home in North Carolina to visit his aunt and uncle in New York City, which is more than 500 miles away!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67" t="40000" r="8333" b="7556"/>
          <a:stretch>
            <a:fillRect/>
          </a:stretch>
        </p:blipFill>
        <p:spPr bwMode="auto">
          <a:xfrm>
            <a:off x="762000" y="23622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 and </a:t>
            </a:r>
            <a:br>
              <a:rPr lang="en-US" dirty="0" smtClean="0"/>
            </a:br>
            <a:r>
              <a:rPr lang="en-US" dirty="0" smtClean="0"/>
              <a:t>Uncle </a:t>
            </a:r>
            <a:r>
              <a:rPr lang="en-US" dirty="0" err="1" smtClean="0"/>
              <a:t>Romie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2 </a:t>
            </a:r>
            <a:r>
              <a:rPr lang="en-US" dirty="0" smtClean="0"/>
              <a:t>of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4.5.4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778" t="24000" r="45555" b="58667"/>
          <a:stretch>
            <a:fillRect/>
          </a:stretch>
        </p:blipFill>
        <p:spPr bwMode="auto">
          <a:xfrm>
            <a:off x="6101860" y="4191000"/>
            <a:ext cx="258493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111" t="21333" r="25556" b="7111"/>
          <a:stretch>
            <a:fillRect/>
          </a:stretch>
        </p:blipFill>
        <p:spPr bwMode="auto">
          <a:xfrm>
            <a:off x="152400" y="1371600"/>
            <a:ext cx="394725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barbecue (bar-b-q)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</p:spPr>
        <p:txBody>
          <a:bodyPr/>
          <a:lstStyle/>
          <a:p>
            <a:r>
              <a:rPr lang="en-US" dirty="0" smtClean="0"/>
              <a:t>Later we shared some barbeque on a rooftop. </a:t>
            </a:r>
            <a:endParaRPr lang="en-US" dirty="0"/>
          </a:p>
        </p:txBody>
      </p:sp>
      <p:pic>
        <p:nvPicPr>
          <p:cNvPr id="5122" name="Picture 2" descr="https://encrypted-tbn0.gstatic.com/images?q=tbn:ANd9GcRfnj3Kpgl_X7d1jOhzqUHHW2ZHMiU6QNvdes8MeKQjfZE1Bc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1056372" cy="1343026"/>
          </a:xfrm>
          <a:prstGeom prst="rect">
            <a:avLst/>
          </a:prstGeom>
          <a:noFill/>
        </p:spPr>
      </p:pic>
      <p:pic>
        <p:nvPicPr>
          <p:cNvPr id="5124" name="Picture 4" descr="http://www.dandrmarket.net/Portals/0/Indiana/Lafayette/Catering/BBQ/bbq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343400"/>
            <a:ext cx="3810000" cy="2438400"/>
          </a:xfrm>
          <a:prstGeom prst="rect">
            <a:avLst/>
          </a:prstGeom>
          <a:noFill/>
        </p:spPr>
      </p:pic>
      <p:pic>
        <p:nvPicPr>
          <p:cNvPr id="5126" name="Picture 6" descr="http://blogs.courierpostonline.com/keepinitgrill/files/2012/08/BBQ-Gril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389" y="2209800"/>
            <a:ext cx="5400411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What a glorious mess!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Glorious (adjective)- beautiful or wonderful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i="1" dirty="0" smtClean="0"/>
              <a:t>Click for examples of a glorious mess.</a:t>
            </a:r>
            <a:endParaRPr lang="en-US" i="1" dirty="0" smtClean="0"/>
          </a:p>
        </p:txBody>
      </p:sp>
      <p:pic>
        <p:nvPicPr>
          <p:cNvPr id="4098" name="Picture 2" descr="http://khongthe.com/wallpapers/nature/glorious-sunset-in-alskan-autumn-25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105400" cy="2871788"/>
          </a:xfrm>
          <a:prstGeom prst="rect">
            <a:avLst/>
          </a:prstGeom>
          <a:noFill/>
        </p:spPr>
      </p:pic>
      <p:pic>
        <p:nvPicPr>
          <p:cNvPr id="4100" name="Picture 4" descr="http://globeattractions.com/wp-content/uploads/2012/07/wtc-new-york-world-trade-center-twin-towers-world-trade-center-skyscrapers-river-bridge-night-city-manhat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24200"/>
            <a:ext cx="402336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glorious 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cdn.humansinvent.com.s3.amazonaws.com/wp-content/uploads/2012/01/sticker-room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1030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glorious 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gymtime.net/share/wp-content/uploads/2012/05/Messy-Kitchen-with-Kids-682x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8200" cy="5196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glorious 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allendesigns.typepad.com/.a/6a00d8341c75d353ef0112796ff4da28a4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48600" cy="523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There were skyscrapers in the collage.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Skyscraper (noun)- a very tall building </a:t>
            </a:r>
            <a:endParaRPr lang="en-US" dirty="0"/>
          </a:p>
        </p:txBody>
      </p:sp>
      <p:pic>
        <p:nvPicPr>
          <p:cNvPr id="3076" name="Picture 4" descr="http://www.bustler.net/images/news2/emporis_skyscraper_award-201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28148"/>
            <a:ext cx="2971800" cy="3867852"/>
          </a:xfrm>
          <a:prstGeom prst="rect">
            <a:avLst/>
          </a:prstGeom>
          <a:noFill/>
        </p:spPr>
      </p:pic>
      <p:pic>
        <p:nvPicPr>
          <p:cNvPr id="3078" name="Picture 6" descr="http://awesomearchitecture.net/wp-content/uploads/2012/11/Skyscraper-Supernova-in-Noida-by-Beno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676966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also.kottke.org/misc/images/burj-n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2727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437</TotalTime>
  <Words>173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Note: Due to its size, this presentation has been broken into 2 parts.  This is part 2 of 2.   </vt:lpstr>
      <vt:lpstr>Me and  Uncle Romie Part 2 of 2</vt:lpstr>
      <vt:lpstr>barbecue (bar-b-q)</vt:lpstr>
      <vt:lpstr>glorious</vt:lpstr>
      <vt:lpstr>a glorious mess</vt:lpstr>
      <vt:lpstr>a glorious mess</vt:lpstr>
      <vt:lpstr>a glorious mess</vt:lpstr>
      <vt:lpstr>skyscrapers</vt:lpstr>
      <vt:lpstr>skyscraper</vt:lpstr>
      <vt:lpstr>skyscraper</vt:lpstr>
      <vt:lpstr>skyscraper</vt:lpstr>
      <vt:lpstr>There are many skyscrapers in New York City. </vt:lpstr>
      <vt:lpstr>Ten tallest buildings in the world</vt:lpstr>
      <vt:lpstr>We even have a skyscraper in Oklahoma City!</vt:lpstr>
      <vt:lpstr>The Devon tower compared to the ten tallest buildings in the world</vt:lpstr>
      <vt:lpstr>skyscrapers</vt:lpstr>
      <vt:lpstr>pepper jelly</vt:lpstr>
      <vt:lpstr>Have you ever taken a big trip?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jlbuckmaster</cp:lastModifiedBy>
  <cp:revision>63</cp:revision>
  <dcterms:created xsi:type="dcterms:W3CDTF">2012-12-23T03:53:54Z</dcterms:created>
  <dcterms:modified xsi:type="dcterms:W3CDTF">2013-02-19T16:49:05Z</dcterms:modified>
</cp:coreProperties>
</file>