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79" r:id="rId3"/>
    <p:sldId id="280" r:id="rId4"/>
    <p:sldId id="28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03331-AF2A-4714-B192-2719E5AC7472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F49C-4820-4DD1-B5E7-6747E5679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F49C-4820-4DD1-B5E7-6747E567965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Wild </a:t>
            </a:r>
            <a:br>
              <a:rPr lang="en-US" dirty="0" smtClean="0"/>
            </a:br>
            <a:r>
              <a:rPr lang="en-US" dirty="0" smtClean="0"/>
              <a:t>Horses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4.5.5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111" t="21333" r="25556" b="7111"/>
          <a:stretch>
            <a:fillRect/>
          </a:stretch>
        </p:blipFill>
        <p:spPr bwMode="auto">
          <a:xfrm>
            <a:off x="457200" y="457199"/>
            <a:ext cx="4495800" cy="603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778" t="23111" r="45555" b="53333"/>
          <a:stretch>
            <a:fillRect/>
          </a:stretch>
        </p:blipFill>
        <p:spPr bwMode="auto">
          <a:xfrm>
            <a:off x="6629400" y="3764643"/>
            <a:ext cx="2209800" cy="27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Visitors get to see horses in their natural habitat.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habitat (noun)- the place where an animal lives in nature and is most comfortable</a:t>
            </a:r>
            <a:endParaRPr lang="en-US" dirty="0"/>
          </a:p>
        </p:txBody>
      </p:sp>
      <p:pic>
        <p:nvPicPr>
          <p:cNvPr id="3074" name="Picture 2" descr="https://encrypted-tbn1.gstatic.com/images?q=tbn:ANd9GcTl4LF8LCI2ElPtOsQBPUvYkrLxw9UjVjPwiCxr24PW69KCbG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124200"/>
            <a:ext cx="2628900" cy="1743076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SO9-Eu3f_LpTmpRghSrzzE5hgj9maR0s7vlQzChR9P7Mk1U-z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25" y="3048000"/>
            <a:ext cx="2466975" cy="1847851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S-FAVo__fu-blDnAIN01By0CTdLL8DbTQe7oLIZ742cEegU2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 herds of horses are moved around so they don’t damage the fragile land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fragile (adjective)- easy to break</a:t>
            </a:r>
            <a:endParaRPr lang="en-US" dirty="0"/>
          </a:p>
        </p:txBody>
      </p:sp>
      <p:pic>
        <p:nvPicPr>
          <p:cNvPr id="2050" name="Picture 2" descr="http://cdn.pocket-lint.com/images/xqgw/iphone4-more-breakable-than-3gs-1.jpg?20110712-094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885087" cy="2514600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QcT_BUSqiI2XMK2eywGcw-1FyN3X4Ev4HWRetam_Ba72Ew3YZK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399"/>
            <a:ext cx="1752600" cy="2380617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SeL3gEKlVSRKM4vv0j3xHZEwgTgp8z_mexxMOpUuoi5qFJ9-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9560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They splash through the glistening water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glistening (verb)- reflecting light; sparkling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he sees them all, he knows the whole herd is accounted for.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</a:t>
            </a:r>
            <a:r>
              <a:rPr lang="en-US" dirty="0" smtClean="0"/>
              <a:t>erd (noun)- many of the sam</a:t>
            </a:r>
            <a:r>
              <a:rPr lang="en-US" dirty="0" smtClean="0"/>
              <a:t>e kind of animal</a:t>
            </a:r>
            <a:endParaRPr lang="en-US" dirty="0"/>
          </a:p>
        </p:txBody>
      </p:sp>
      <p:pic>
        <p:nvPicPr>
          <p:cNvPr id="11266" name="Picture 2" descr="https://encrypted-tbn3.gstatic.com/images?q=tbn:ANd9GcT9PLOqcebMaz8wimKSZf1xGsTzLG6INMMnkSsSKRMBBoLNa6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667000"/>
            <a:ext cx="2600325" cy="1762126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zPWVLURm-Y4PniqCYZx6SPQPEuluCjaek1COIhc8rz7xLsHW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4524375"/>
            <a:ext cx="2533650" cy="1800225"/>
          </a:xfrm>
          <a:prstGeom prst="rect">
            <a:avLst/>
          </a:prstGeom>
          <a:noFill/>
        </p:spPr>
      </p:pic>
      <p:pic>
        <p:nvPicPr>
          <p:cNvPr id="11270" name="Picture 6" descr="https://encrypted-tbn0.gstatic.com/images?q=tbn:ANd9GcSVtK6HH5quKFZJUgf55_lWugBn7X16S9DBS3wlrxdR84pSb1U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71907"/>
            <a:ext cx="2667000" cy="1747693"/>
          </a:xfrm>
          <a:prstGeom prst="rect">
            <a:avLst/>
          </a:prstGeom>
          <a:noFill/>
        </p:spPr>
      </p:pic>
      <p:pic>
        <p:nvPicPr>
          <p:cNvPr id="11272" name="Picture 8" descr="https://encrypted-tbn2.gstatic.com/images?q=tbn:ANd9GcT9Xuhh_DQJ54tuKqcMEo-Ii9-ad9iNkJ9ZTPQmSRYnG8R8_mqX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495800"/>
            <a:ext cx="2581275" cy="1771651"/>
          </a:xfrm>
          <a:prstGeom prst="rect">
            <a:avLst/>
          </a:prstGeom>
          <a:noFill/>
        </p:spPr>
      </p:pic>
      <p:pic>
        <p:nvPicPr>
          <p:cNvPr id="11274" name="Picture 10" descr="https://encrypted-tbn2.gstatic.com/images?q=tbn:ANd9GcRgj2FL_Z0-z8ZX_KyF4hOHmrO8NfHKW_3HiZvmudgV4s82gSp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667000"/>
            <a:ext cx="2590800" cy="1771651"/>
          </a:xfrm>
          <a:prstGeom prst="rect">
            <a:avLst/>
          </a:prstGeom>
          <a:noFill/>
        </p:spPr>
      </p:pic>
      <p:pic>
        <p:nvPicPr>
          <p:cNvPr id="11276" name="Picture 12" descr="https://encrypted-tbn3.gstatic.com/images?q=tbn:ANd9GcR1r33FwVGqmWdq6BJzMshjaoRGSn8K6O4FKYoIacTFqT7xEq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533900"/>
            <a:ext cx="2790825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/>
          <a:lstStyle/>
          <a:p>
            <a:r>
              <a:rPr lang="en-US" dirty="0" smtClean="0"/>
              <a:t>The mare lies down and goes to sleep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mare (noun)- a female horse </a:t>
            </a:r>
            <a:endParaRPr lang="en-US" dirty="0"/>
          </a:p>
        </p:txBody>
      </p:sp>
      <p:pic>
        <p:nvPicPr>
          <p:cNvPr id="10242" name="Picture 2" descr="https://encrypted-tbn3.gstatic.com/images?q=tbn:ANd9GcRtHivSfdCGfSzjFsA4UdxkqZJYePqKndfl3GhY5jXWxXFXHgJd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139" y="3048000"/>
            <a:ext cx="3069661" cy="2362200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SvuqQlLcsIZ6e4LxLI08An0-RlEhy7CkSwBrnt6EDusZaeqR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3153657" cy="2362200"/>
          </a:xfrm>
          <a:prstGeom prst="rect">
            <a:avLst/>
          </a:prstGeom>
          <a:noFill/>
        </p:spPr>
      </p:pic>
      <p:pic>
        <p:nvPicPr>
          <p:cNvPr id="10246" name="Picture 6" descr="https://encrypted-tbn2.gstatic.com/images?q=tbn:ANd9GcRVk10WJMY1gZ2VGOUEXnsu4XSWkdAEdlZbtDmO0bze2a76GjuC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225" y="3429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Every spring, dozens of wild horses give birth to tottering colts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</a:t>
            </a:r>
            <a:r>
              <a:rPr lang="en-US" dirty="0" smtClean="0"/>
              <a:t>olt (noun)- a baby horse </a:t>
            </a:r>
            <a:endParaRPr lang="en-US" dirty="0"/>
          </a:p>
        </p:txBody>
      </p:sp>
      <p:pic>
        <p:nvPicPr>
          <p:cNvPr id="9218" name="Picture 2" descr="https://encrypted-tbn1.gstatic.com/images?q=tbn:ANd9GcQoQPS52i5MKiC8I97rfauEsaAfBsJS8wQa06xUv_Hl9ymBW5TA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2466975" cy="1847851"/>
          </a:xfrm>
          <a:prstGeom prst="rect">
            <a:avLst/>
          </a:prstGeom>
          <a:noFill/>
        </p:spPr>
      </p:pic>
      <p:pic>
        <p:nvPicPr>
          <p:cNvPr id="9220" name="Picture 4" descr="http://www.knabstrupperlink.org.uk/Rasmus_af_Skovlund_colt_1_we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841" y="3886200"/>
            <a:ext cx="2855359" cy="2209800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ReCZer01nHTYi_dfAByYMSxsOXcxHFcBNLC2QV3OezhJGjK0ZO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2143125" cy="2143125"/>
          </a:xfrm>
          <a:prstGeom prst="rect">
            <a:avLst/>
          </a:prstGeom>
          <a:noFill/>
        </p:spPr>
      </p:pic>
      <p:pic>
        <p:nvPicPr>
          <p:cNvPr id="9224" name="Picture 8" descr="https://encrypted-tbn2.gstatic.com/images?q=tbn:ANd9GcQrPIVuiRY50ZKCGx9_DquK2CxgS8Xm8NJgd2Iuc9wgB7FiEiz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91000"/>
            <a:ext cx="205740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anctuary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Scraggly buzzards perch on fence posts near the entry gate to the Black Hills Wild Horse Sanctuary.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sanctuary (noun)- a safe place for animals (maintained by people)</a:t>
            </a:r>
            <a:endParaRPr lang="en-US" sz="2400" dirty="0"/>
          </a:p>
        </p:txBody>
      </p:sp>
      <p:pic>
        <p:nvPicPr>
          <p:cNvPr id="8196" name="Picture 4" descr="http://www.globalgrasshopper.com/wp-content/uploads/2010/08/unlikely-tri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733800" cy="2689503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RIspsThKL5zhL6FFrx-dwyqrbawDjKQzR4phSgZJpOC_WPfv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514600"/>
            <a:ext cx="2362200" cy="1571938"/>
          </a:xfrm>
          <a:prstGeom prst="rect">
            <a:avLst/>
          </a:prstGeom>
          <a:noFill/>
        </p:spPr>
      </p:pic>
      <p:pic>
        <p:nvPicPr>
          <p:cNvPr id="8200" name="Picture 8" descr="https://encrypted-tbn0.gstatic.com/images?q=tbn:ANd9GcRyYIz83RiAwfBv7Wvbm_rcMvWuYSV5F1t3PPDeysNWkqD8Xo43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2133600" cy="2133601"/>
          </a:xfrm>
          <a:prstGeom prst="rect">
            <a:avLst/>
          </a:prstGeom>
          <a:noFill/>
        </p:spPr>
      </p:pic>
      <p:pic>
        <p:nvPicPr>
          <p:cNvPr id="8202" name="Picture 10" descr="https://encrypted-tbn1.gstatic.com/images?q=tbn:ANd9GcQD_3g0hNMxXU4yXK3AwAkUoxi3hlrn5Dg3qP5HK8x6AtTbhgX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Dayton was a gangly teenage boy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gangly (adjective)- tall, lanky and awkward in movement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Mustangs are descendants of the horses brought to America by Spanish explorers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</a:t>
            </a:r>
            <a:r>
              <a:rPr lang="en-US" sz="2800" dirty="0" smtClean="0"/>
              <a:t>escendants (noun)- children of children</a:t>
            </a:r>
            <a:endParaRPr lang="en-US" sz="2800" dirty="0"/>
          </a:p>
        </p:txBody>
      </p:sp>
      <p:pic>
        <p:nvPicPr>
          <p:cNvPr id="6146" name="Picture 2" descr="http://www.mcilree.co.uk/images/p015_1_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725" y="3048000"/>
            <a:ext cx="4351275" cy="3124200"/>
          </a:xfrm>
          <a:prstGeom prst="rect">
            <a:avLst/>
          </a:prstGeom>
          <a:noFill/>
        </p:spPr>
      </p:pic>
      <p:pic>
        <p:nvPicPr>
          <p:cNvPr id="6148" name="Picture 4" descr="http://1.bp.blogspot.com/-b7USM0pug6I/Tg5CyEPER0I/AAAAAAAAASM/FuLBn6yIrJo/s1600/big_familytree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75097"/>
            <a:ext cx="4581570" cy="2963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After hours of coaxing, Dayton succeeded in getting Magnificent Mary to get off the trailer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Coax (verb)- to try to get a person or animal to do something with gentle persuasion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5122" name="Picture 2" descr="http://lh6.ggpht.com/_-yZrqA4WjHU/TW6Ku9zU8CI/AAAAAAAACH8/UzQJh81WYIw/Ella%20coaxing%20the%20pigs%20along_thumb%5B4%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733800" cy="2578927"/>
          </a:xfrm>
          <a:prstGeom prst="rect">
            <a:avLst/>
          </a:prstGeom>
          <a:noFill/>
        </p:spPr>
      </p:pic>
      <p:pic>
        <p:nvPicPr>
          <p:cNvPr id="5126" name="Picture 6" descr="http://www.bedlamfarm.com/wp-content/uploads/2012/07/Coaxing-Roc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965" y="3048000"/>
            <a:ext cx="4227035" cy="2819400"/>
          </a:xfrm>
          <a:prstGeom prst="rect">
            <a:avLst/>
          </a:prstGeom>
          <a:noFill/>
        </p:spPr>
      </p:pic>
      <p:pic>
        <p:nvPicPr>
          <p:cNvPr id="5124" name="Picture 4" descr="http://farm9.staticflickr.com/8209/8285298302_8517fe2338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6"/>
            <a:ext cx="83820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Wild horses feel threatened by being watched.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threatened (adjective) or threaten (verb)- scared of a specific person or idea</a:t>
            </a:r>
            <a:endParaRPr lang="en-US" sz="2400" dirty="0"/>
          </a:p>
        </p:txBody>
      </p:sp>
      <p:pic>
        <p:nvPicPr>
          <p:cNvPr id="4098" name="Picture 2" descr="http://openwalls.com/down/image/12355/scared_cat_1400x10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14600"/>
            <a:ext cx="4114800" cy="3086100"/>
          </a:xfrm>
          <a:prstGeom prst="rect">
            <a:avLst/>
          </a:prstGeom>
          <a:noFill/>
        </p:spPr>
      </p:pic>
      <p:pic>
        <p:nvPicPr>
          <p:cNvPr id="4100" name="Picture 4" descr="http://www.chesskids.com/kids/threat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86863"/>
            <a:ext cx="1600200" cy="223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424</TotalTime>
  <Words>268</Words>
  <Application>Microsoft Office PowerPoint</Application>
  <PresentationFormat>On-screen Show (4:3)</PresentationFormat>
  <Paragraphs>135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Wild  Horses</vt:lpstr>
      <vt:lpstr>herd</vt:lpstr>
      <vt:lpstr>mare</vt:lpstr>
      <vt:lpstr>colt</vt:lpstr>
      <vt:lpstr>sanctuary</vt:lpstr>
      <vt:lpstr>gangly</vt:lpstr>
      <vt:lpstr>descendants</vt:lpstr>
      <vt:lpstr>coaxing</vt:lpstr>
      <vt:lpstr>threatened</vt:lpstr>
      <vt:lpstr>habitat</vt:lpstr>
      <vt:lpstr>fragile</vt:lpstr>
      <vt:lpstr>glistening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75</cp:revision>
  <dcterms:created xsi:type="dcterms:W3CDTF">2012-12-23T03:53:54Z</dcterms:created>
  <dcterms:modified xsi:type="dcterms:W3CDTF">2013-03-13T00:09:09Z</dcterms:modified>
</cp:coreProperties>
</file>