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89" r:id="rId3"/>
    <p:sldId id="276" r:id="rId4"/>
    <p:sldId id="278" r:id="rId5"/>
    <p:sldId id="286" r:id="rId6"/>
    <p:sldId id="274" r:id="rId7"/>
    <p:sldId id="275" r:id="rId8"/>
    <p:sldId id="287" r:id="rId9"/>
    <p:sldId id="288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Little Rabbit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4.5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7333"/>
          <a:stretch>
            <a:fillRect/>
          </a:stretch>
        </p:blipFill>
        <p:spPr bwMode="auto">
          <a:xfrm>
            <a:off x="304800" y="685800"/>
            <a:ext cx="442451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Fox saw Little Rabbit running. </a:t>
            </a:r>
            <a:endParaRPr lang="en-US" dirty="0"/>
          </a:p>
        </p:txBody>
      </p:sp>
      <p:pic>
        <p:nvPicPr>
          <p:cNvPr id="10242" name="Picture 2" descr="https://encrypted-tbn0.gstatic.com/images?q=tbn:ANd9GcREzce9aPld4wEqKWC9JlECKGug9VdJQ4daQnwDY2X7Z9mJ-5Du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3362325" cy="2564265"/>
          </a:xfrm>
          <a:prstGeom prst="rect">
            <a:avLst/>
          </a:prstGeom>
          <a:noFill/>
        </p:spPr>
      </p:pic>
      <p:pic>
        <p:nvPicPr>
          <p:cNvPr id="10244" name="Picture 4" descr="https://encrypted-tbn1.gstatic.com/images?q=tbn:ANd9GcRSTRP_iMGFPvnEUxTCl0SXExoEuHoJKMEvmC-Ajwz7ZZKEBs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656" y="3200400"/>
            <a:ext cx="335711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Deer heard that, she ran as fast as she could.</a:t>
            </a:r>
            <a:endParaRPr lang="en-US" dirty="0"/>
          </a:p>
        </p:txBody>
      </p:sp>
      <p:pic>
        <p:nvPicPr>
          <p:cNvPr id="9218" name="Picture 2" descr="https://encrypted-tbn0.gstatic.com/images?q=tbn:ANd9GcS8B1yX6AAuoEJCLjjxCOyQuBXPjbwsaqB5phrnKtsesdN0JDAb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002711" cy="3533776"/>
          </a:xfrm>
          <a:prstGeom prst="rect">
            <a:avLst/>
          </a:prstGeom>
          <a:noFill/>
        </p:spPr>
      </p:pic>
      <p:pic>
        <p:nvPicPr>
          <p:cNvPr id="9220" name="Picture 4" descr="https://encrypted-tbn1.gstatic.com/images?q=tbn:ANd9GcRm_crIocSxEinBWQUkTQVHyHexhss8HPj0buDUm3qXePV6-h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44546"/>
            <a:ext cx="4419600" cy="2903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 saw them running. </a:t>
            </a:r>
            <a:endParaRPr lang="en-US" dirty="0"/>
          </a:p>
        </p:txBody>
      </p:sp>
      <p:pic>
        <p:nvPicPr>
          <p:cNvPr id="8194" name="Picture 2" descr="https://encrypted-tbn0.gstatic.com/images?q=tbn:ANd9GcTIWbpSyAWSgmsFSTQ90Ci7I0e7QR9BWC7HSzUwLdsoFVACFL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3429000" cy="3429000"/>
          </a:xfrm>
          <a:prstGeom prst="rect">
            <a:avLst/>
          </a:prstGeom>
          <a:noFill/>
        </p:spPr>
      </p:pic>
      <p:pic>
        <p:nvPicPr>
          <p:cNvPr id="8196" name="Picture 4" descr="https://encrypted-tbn3.gstatic.com/images?q=tbn:ANd9GcShW-En_FLoxzmsMTKGsR5TXbYCtBjjyGbqMZ776BPpXm6QIly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3962400" cy="2967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Tiger heard that, she ran as fast as she could. </a:t>
            </a:r>
            <a:endParaRPr lang="en-US" dirty="0"/>
          </a:p>
        </p:txBody>
      </p:sp>
      <p:pic>
        <p:nvPicPr>
          <p:cNvPr id="7170" name="Picture 2" descr="https://encrypted-tbn0.gstatic.com/images?q=tbn:ANd9GcSYiP86CeT90VI8emfTLViVRdtlsuFfjit2O4BSR5Dm6W1zT__4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4122293" cy="2743200"/>
          </a:xfrm>
          <a:prstGeom prst="rect">
            <a:avLst/>
          </a:prstGeom>
          <a:noFill/>
        </p:spPr>
      </p:pic>
      <p:pic>
        <p:nvPicPr>
          <p:cNvPr id="7172" name="Picture 4" descr="https://encrypted-tbn2.gstatic.com/images?q=tbn:ANd9GcTo-RZalNqmLBAbxMGdjWXJOEzcislOftLXpztESHMhVUrvtyJ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965" y="3200400"/>
            <a:ext cx="406923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Stomp, stomp!  The whole forest could hear Elephant running!</a:t>
            </a:r>
            <a:endParaRPr lang="en-US" dirty="0"/>
          </a:p>
        </p:txBody>
      </p:sp>
      <p:pic>
        <p:nvPicPr>
          <p:cNvPr id="6146" name="Picture 2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they ran past Lion, he called to them.  “Stop!  Why are you all running so fast?”</a:t>
            </a:r>
            <a:endParaRPr lang="en-US" dirty="0"/>
          </a:p>
        </p:txBody>
      </p:sp>
      <p:pic>
        <p:nvPicPr>
          <p:cNvPr id="5122" name="Picture 2" descr="https://encrypted-tbn0.gstatic.com/images?q=tbn:ANd9GcTxkhJ4r1t_PRodp-SbiZZvnTj-m6C0Xd5iueT5zPS5ONDA1m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14142"/>
            <a:ext cx="3857625" cy="3034258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R8UIq4nQrxveg2EaQefEAVD7xYQK6bm6pLMLiRSVK1pH7PEjTN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399"/>
            <a:ext cx="4191000" cy="3139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Lion glared at Little Rabbit. </a:t>
            </a:r>
            <a:endParaRPr lang="en-US" dirty="0"/>
          </a:p>
        </p:txBody>
      </p:sp>
      <p:pic>
        <p:nvPicPr>
          <p:cNvPr id="4098" name="Picture 2" descr="https://encrypted-tbn0.gstatic.com/images?q=tbn:ANd9GcT4BvIiXb70xBfn1Cx1cnDg4CepBwp0YEig85yPIS2z4eXpi637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05200"/>
            <a:ext cx="1914525" cy="2390775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ThkphwkN1bRQcDUwmIC1zBnh3Dls9HWwJh3Ya1xy_cv78WFRhY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2619375" cy="1743076"/>
          </a:xfrm>
          <a:prstGeom prst="rect">
            <a:avLst/>
          </a:prstGeom>
          <a:noFill/>
        </p:spPr>
      </p:pic>
      <p:pic>
        <p:nvPicPr>
          <p:cNvPr id="4102" name="Picture 6" descr="https://encrypted-tbn1.gstatic.com/images?q=tbn:ANd9GcTbwzBVcFbJoa0bstThwiyyvosOIVymHWAQsuBjYg6JcVSuQkwI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429000"/>
            <a:ext cx="1743075" cy="2619375"/>
          </a:xfrm>
          <a:prstGeom prst="rect">
            <a:avLst/>
          </a:prstGeom>
          <a:noFill/>
        </p:spPr>
      </p:pic>
      <p:pic>
        <p:nvPicPr>
          <p:cNvPr id="4104" name="Picture 8" descr="https://encrypted-tbn1.gstatic.com/images?q=tbn:ANd9GcRXejrSfvg93-lBSSZb10z15qjjSQtz2QPtydFOWsO6zx8SS4z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648200"/>
            <a:ext cx="2200275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were all sleepy, so they rested under the big, green tree. </a:t>
            </a:r>
            <a:endParaRPr lang="en-US" dirty="0"/>
          </a:p>
        </p:txBody>
      </p:sp>
      <p:pic>
        <p:nvPicPr>
          <p:cNvPr id="3074" name="Picture 2" descr="https://encrypted-tbn2.gstatic.com/images?q=tbn:ANd9GcTHGkvfJ5-6DH8aGIJ7oFQxesYIt-3QX4zc71Qx82C7e3wpvl5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2447925" cy="1866901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TicvoFwSXhNASEwITI8JRUAHdNT6gY1sRl2vCn0iCe9EEN5UBI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2466975" cy="1847851"/>
          </a:xfrm>
          <a:prstGeom prst="rect">
            <a:avLst/>
          </a:prstGeom>
          <a:noFill/>
        </p:spPr>
      </p:pic>
      <p:pic>
        <p:nvPicPr>
          <p:cNvPr id="7" name="Picture 6" descr="suitcase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048000"/>
            <a:ext cx="27432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began</a:t>
            </a:r>
          </a:p>
          <a:p>
            <a:pPr lvl="1"/>
            <a:r>
              <a:rPr lang="en-US" i="1" dirty="0" smtClean="0"/>
              <a:t>Then Little Rabbit began to think.  “What if the forest falls?” </a:t>
            </a:r>
          </a:p>
          <a:p>
            <a:r>
              <a:rPr lang="en-US" i="1" dirty="0" smtClean="0"/>
              <a:t>before</a:t>
            </a:r>
          </a:p>
          <a:p>
            <a:pPr lvl="1"/>
            <a:r>
              <a:rPr lang="en-US" i="1" dirty="0" smtClean="0"/>
              <a:t>“Next time, look before your run!”</a:t>
            </a:r>
          </a:p>
          <a:p>
            <a:r>
              <a:rPr lang="en-US" i="1" dirty="0" smtClean="0"/>
              <a:t>happen</a:t>
            </a:r>
          </a:p>
          <a:p>
            <a:pPr lvl="1"/>
            <a:r>
              <a:rPr lang="en-US" i="1" dirty="0" smtClean="0"/>
              <a:t>What will happen if the forest falls?</a:t>
            </a:r>
          </a:p>
          <a:p>
            <a:r>
              <a:rPr lang="en-US" i="1" dirty="0" smtClean="0"/>
              <a:t>told</a:t>
            </a:r>
          </a:p>
          <a:p>
            <a:pPr lvl="1"/>
            <a:r>
              <a:rPr lang="en-US" i="1" dirty="0" smtClean="0"/>
              <a:t>“Tiger told me,” said Elephant. </a:t>
            </a:r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A fantasy is a made-up story</a:t>
            </a:r>
          </a:p>
          <a:p>
            <a:pPr>
              <a:buNone/>
            </a:pPr>
            <a:r>
              <a:rPr lang="en-US" sz="2000" dirty="0" smtClean="0"/>
              <a:t>that could not happen in real life.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2222" t="21333" r="25000" b="7556"/>
          <a:stretch>
            <a:fillRect/>
          </a:stretch>
        </p:blipFill>
        <p:spPr bwMode="auto">
          <a:xfrm>
            <a:off x="152400" y="4343400"/>
            <a:ext cx="17983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2083" t="21333" r="24722" b="8000"/>
          <a:stretch>
            <a:fillRect/>
          </a:stretch>
        </p:blipFill>
        <p:spPr bwMode="auto">
          <a:xfrm>
            <a:off x="5029200" y="228600"/>
            <a:ext cx="1743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771" t="21167" r="24896" b="7333"/>
          <a:stretch>
            <a:fillRect/>
          </a:stretch>
        </p:blipFill>
        <p:spPr bwMode="auto">
          <a:xfrm>
            <a:off x="7010400" y="2286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21111" t="27556" r="52222" b="15555"/>
          <a:stretch>
            <a:fillRect/>
          </a:stretch>
        </p:blipFill>
        <p:spPr bwMode="auto">
          <a:xfrm>
            <a:off x="4800600" y="43434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1667" t="27556" r="52222" b="16444"/>
          <a:stretch>
            <a:fillRect/>
          </a:stretch>
        </p:blipFill>
        <p:spPr bwMode="auto">
          <a:xfrm>
            <a:off x="7086600" y="4267200"/>
            <a:ext cx="1828800" cy="24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 l="21111" t="27556" r="51667" b="15555"/>
          <a:stretch>
            <a:fillRect/>
          </a:stretch>
        </p:blipFill>
        <p:spPr bwMode="auto">
          <a:xfrm>
            <a:off x="2362200" y="4312298"/>
            <a:ext cx="1949053" cy="25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encrypted-tbn2.gstatic.com/images?q=tbn:ANd9GcQeBgugZrAMqRsob-O5zbVOCrCLMPTxKhBRIqQ49teFJbYCuovpI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048000"/>
            <a:ext cx="1371600" cy="1027377"/>
          </a:xfrm>
          <a:prstGeom prst="rect">
            <a:avLst/>
          </a:prstGeom>
          <a:noFill/>
        </p:spPr>
      </p:pic>
      <p:pic>
        <p:nvPicPr>
          <p:cNvPr id="13" name="Picture 4" descr="https://encrypted-tbn2.gstatic.com/images?q=tbn:ANd9GcR2Pk5--ILYWUfUAr1VU3xGMUuOkMqEF094JNnjAiJYqjeNlbF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124200"/>
            <a:ext cx="1327608" cy="990600"/>
          </a:xfrm>
          <a:prstGeom prst="rect">
            <a:avLst/>
          </a:prstGeom>
          <a:noFill/>
        </p:spPr>
      </p:pic>
      <p:pic>
        <p:nvPicPr>
          <p:cNvPr id="14" name="Picture 6" descr="https://encrypted-tbn1.gstatic.com/images?q=tbn:ANd9GcR_PB8ppzMk1SHMjgPwGNZEom3rMYrdU2PPTIgEiWI4nU1AUaWj2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3124200"/>
            <a:ext cx="1219200" cy="866274"/>
          </a:xfrm>
          <a:prstGeom prst="rect">
            <a:avLst/>
          </a:prstGeom>
          <a:noFill/>
        </p:spPr>
      </p:pic>
      <p:pic>
        <p:nvPicPr>
          <p:cNvPr id="15" name="Picture 10" descr="http://images2.wikia.nocookie.net/__cb20120109093519/monsterinmypocket/images/c/cd/Werewolf-werewolves-12640996-1024-76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295400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Little Rabbit was resting in the forest.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Another word for rabbit is bunny. </a:t>
            </a:r>
            <a:endParaRPr lang="en-US" dirty="0"/>
          </a:p>
        </p:txBody>
      </p:sp>
      <p:pic>
        <p:nvPicPr>
          <p:cNvPr id="17410" name="Picture 2" descr="https://encrypted-tbn1.gstatic.com/images?q=tbn:ANd9GcSJiRSp6VdW2qHd6AW7sh-CIohFgLXaqQwtp8iDJD3GPYhBKr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43200"/>
            <a:ext cx="2286000" cy="1639020"/>
          </a:xfrm>
          <a:prstGeom prst="rect">
            <a:avLst/>
          </a:prstGeom>
          <a:noFill/>
        </p:spPr>
      </p:pic>
      <p:pic>
        <p:nvPicPr>
          <p:cNvPr id="17412" name="Picture 4" descr="https://encrypted-tbn0.gstatic.com/images?q=tbn:ANd9GcTtG8QbNqtBw7XXnnNW4uCEZ7WjDz0nOLnm5S17L5NA7qTyEp_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743200"/>
            <a:ext cx="2400300" cy="1683793"/>
          </a:xfrm>
          <a:prstGeom prst="rect">
            <a:avLst/>
          </a:prstGeom>
          <a:noFill/>
        </p:spPr>
      </p:pic>
      <p:pic>
        <p:nvPicPr>
          <p:cNvPr id="17414" name="Picture 6" descr="https://encrypted-tbn2.gstatic.com/images?q=tbn:ANd9GcS2feFltRG0l-qZ7IHBee7VNsUSCce5NQZrEDWYRSZqOy83sG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4943" y="2667000"/>
            <a:ext cx="1937657" cy="1695451"/>
          </a:xfrm>
          <a:prstGeom prst="rect">
            <a:avLst/>
          </a:prstGeom>
          <a:noFill/>
        </p:spPr>
      </p:pic>
      <p:pic>
        <p:nvPicPr>
          <p:cNvPr id="17416" name="Picture 8" descr="https://encrypted-tbn2.gstatic.com/images?q=tbn:ANd9GcTB1qUb8U0v_mw62ArZsxyXB9GdKSpToHcxfKUXb4PdqH0cqF15X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79789"/>
            <a:ext cx="1752600" cy="1744811"/>
          </a:xfrm>
          <a:prstGeom prst="rect">
            <a:avLst/>
          </a:prstGeom>
          <a:noFill/>
        </p:spPr>
      </p:pic>
      <p:pic>
        <p:nvPicPr>
          <p:cNvPr id="17418" name="Picture 10" descr="https://encrypted-tbn0.gstatic.com/images?q=tbn:ANd9GcROUcDZt4Nw8MYsKaQLrIfAprgrEFDZSOJMOovYZW_Y-51qwxM7P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572000"/>
            <a:ext cx="2647950" cy="1724025"/>
          </a:xfrm>
          <a:prstGeom prst="rect">
            <a:avLst/>
          </a:prstGeom>
          <a:noFill/>
        </p:spPr>
      </p:pic>
      <p:pic>
        <p:nvPicPr>
          <p:cNvPr id="17420" name="Picture 12" descr="https://encrypted-tbn3.gstatic.com/images?q=tbn:ANd9GcSS3xbCnJTu1EXPVlPOpyMY51U-oXCxGtpAoSpV4pkxlPb7lvT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572000"/>
            <a:ext cx="2057400" cy="1677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“What if the forest falls?  What will happen to me?”</a:t>
            </a:r>
            <a:endParaRPr lang="en-US" dirty="0"/>
          </a:p>
        </p:txBody>
      </p:sp>
      <p:pic>
        <p:nvPicPr>
          <p:cNvPr id="16386" name="Picture 2" descr="https://encrypted-tbn1.gstatic.com/images?q=tbn:ANd9GcRPJyekAVz2nG-3fsszdI128oaDMt3G5S4bAY2unhD0CmFU84wM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95600"/>
            <a:ext cx="4267200" cy="3196283"/>
          </a:xfrm>
          <a:prstGeom prst="rect">
            <a:avLst/>
          </a:prstGeom>
          <a:noFill/>
        </p:spPr>
      </p:pic>
      <p:pic>
        <p:nvPicPr>
          <p:cNvPr id="16390" name="Picture 6" descr="http://www.osiny.org/images/content/pagebuilder/FX_Shea_C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984" y="3429000"/>
            <a:ext cx="4642816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(falls)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if the forest falls?</a:t>
            </a:r>
            <a:endParaRPr lang="en-US" dirty="0"/>
          </a:p>
        </p:txBody>
      </p:sp>
      <p:pic>
        <p:nvPicPr>
          <p:cNvPr id="15364" name="Picture 4" descr="http://eggermann.us/wp-content/uploads/2011/06/tree_fal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2762250" cy="3524251"/>
          </a:xfrm>
          <a:prstGeom prst="rect">
            <a:avLst/>
          </a:prstGeom>
          <a:noFill/>
        </p:spPr>
      </p:pic>
      <p:pic>
        <p:nvPicPr>
          <p:cNvPr id="15366" name="Picture 6" descr="https://encrypted-tbn3.gstatic.com/images?q=tbn:ANd9GcQ3fMUZbthykftufKdq_yuCS4f5KSpxfEpyiUoqER-_0dAZSs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81400"/>
            <a:ext cx="2505075" cy="181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 lying 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971800"/>
            <a:ext cx="2557463" cy="3409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sunny day long ago, Little Rabbit was resting in the forest.  </a:t>
            </a:r>
            <a:endParaRPr lang="en-US" dirty="0"/>
          </a:p>
        </p:txBody>
      </p:sp>
      <p:pic>
        <p:nvPicPr>
          <p:cNvPr id="14340" name="Picture 4" descr="https://encrypted-tbn2.gstatic.com/images?q=tbn:ANd9GcR6hoWUZzdP4cUFolSr1tNES1pbaucXP0zMOq2QpXlNmZqEVm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95600"/>
            <a:ext cx="3778768" cy="2514600"/>
          </a:xfrm>
          <a:prstGeom prst="rect">
            <a:avLst/>
          </a:prstGeom>
          <a:noFill/>
        </p:spPr>
      </p:pic>
      <p:pic>
        <p:nvPicPr>
          <p:cNvPr id="14342" name="Picture 6" descr="http://fishinglongboatkey.com/wp-content/uploads/2012/08/Resting-Your-Body-After-a-Long-Va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874323"/>
            <a:ext cx="2971800" cy="1983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Rabbit was feeling dreamy. </a:t>
            </a:r>
            <a:endParaRPr lang="en-US" dirty="0"/>
          </a:p>
        </p:txBody>
      </p:sp>
      <p:pic>
        <p:nvPicPr>
          <p:cNvPr id="13316" name="Picture 4" descr="http://2.bp.blogspot.com/-ygUl-YOufV0/UJZEefkIIhI/AAAAAAAABAA/f5Wd9HBq26s/s1600/,deviant,bit,ly,f8stl,bw,dreamy,face,feet,gundega,dege,hands,photo,sensual-e6424741994228ccdecf25dcad89dc7b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356152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Fox heard that, he was very upset.  He began to run as fast as he could.  </a:t>
            </a:r>
            <a:endParaRPr lang="en-US" dirty="0"/>
          </a:p>
        </p:txBody>
      </p:sp>
      <p:pic>
        <p:nvPicPr>
          <p:cNvPr id="12290" name="Picture 2" descr="https://encrypted-tbn1.gstatic.com/images?q=tbn:ANd9GcTwhEowDENBLUeGhi--28FboJ5kqcYccEsvOha-AFUiX0XjBPx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2933700" cy="3053716"/>
          </a:xfrm>
          <a:prstGeom prst="rect">
            <a:avLst/>
          </a:prstGeom>
          <a:noFill/>
        </p:spPr>
      </p:pic>
      <p:pic>
        <p:nvPicPr>
          <p:cNvPr id="12292" name="Picture 4" descr="https://encrypted-tbn1.gstatic.com/images?q=tbn:ANd9GcQr-WuPfn4teu68XcHTxFMhz8JhPcjj1I0y5nf7U5Pwq4JqXi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forest is falling!” said Deer.  “Make haste!”</a:t>
            </a:r>
            <a:endParaRPr lang="en-US" dirty="0"/>
          </a:p>
        </p:txBody>
      </p:sp>
      <p:pic>
        <p:nvPicPr>
          <p:cNvPr id="11266" name="Picture 2" descr="https://encrypted-tbn1.gstatic.com/images?q=tbn:ANd9GcSP5CKjfHaUNUNnd0cEStWg2pI98CfeLvy5kAMFm_jROpnDP-8_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3962400" cy="2695016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RYOVRkXUZqaZnOSRvkkq01aoTbRcwQ4awa4va8xtHrmo606zFm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3505200" cy="262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233</TotalTime>
  <Words>263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Little Rabbit</vt:lpstr>
      <vt:lpstr>Fantasy</vt:lpstr>
      <vt:lpstr>rabbit</vt:lpstr>
      <vt:lpstr>forest</vt:lpstr>
      <vt:lpstr>fall (falls)</vt:lpstr>
      <vt:lpstr>resting</vt:lpstr>
      <vt:lpstr>dreamy</vt:lpstr>
      <vt:lpstr>heard</vt:lpstr>
      <vt:lpstr>haste</vt:lpstr>
      <vt:lpstr>fox</vt:lpstr>
      <vt:lpstr>deer</vt:lpstr>
      <vt:lpstr>ox</vt:lpstr>
      <vt:lpstr>tiger</vt:lpstr>
      <vt:lpstr>elephant</vt:lpstr>
      <vt:lpstr>lion</vt:lpstr>
      <vt:lpstr>glared</vt:lpstr>
      <vt:lpstr>sleepy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33</cp:revision>
  <dcterms:created xsi:type="dcterms:W3CDTF">2012-12-06T19:34:33Z</dcterms:created>
  <dcterms:modified xsi:type="dcterms:W3CDTF">2012-12-12T20:25:58Z</dcterms:modified>
</cp:coreProperties>
</file>