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8" r:id="rId3"/>
    <p:sldId id="256" r:id="rId4"/>
    <p:sldId id="274" r:id="rId5"/>
    <p:sldId id="257" r:id="rId6"/>
    <p:sldId id="275" r:id="rId7"/>
    <p:sldId id="272" r:id="rId8"/>
    <p:sldId id="265" r:id="rId9"/>
    <p:sldId id="258" r:id="rId10"/>
    <p:sldId id="259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CBA9-A76C-4195-988B-E1CBC6267CA3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D0E5-FB18-454C-867D-3C57EEA5BD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ACBA9-A76C-4195-988B-E1CBC6267CA3}" type="datetimeFigureOut">
              <a:rPr lang="en-US" smtClean="0"/>
              <a:pPr/>
              <a:t>8/12/2013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CD0E5-FB18-454C-867D-3C57EEA5B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Product/5th-Grade-Treasures-Reading-Davy-Crockett-593174" TargetMode="External"/><Relationship Id="rId2" Type="http://schemas.openxmlformats.org/officeDocument/2006/relationships/hyperlink" Target="http://www.teacherspayteachers.com/Product/Davy-Crockett-History-Makers-Lesson-Packet-73800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hschool.com/mmh_games/content/reading/gr5/unit01/week2/v2/game1_type1/index.html" TargetMode="External"/><Relationship Id="rId4" Type="http://schemas.openxmlformats.org/officeDocument/2006/relationships/hyperlink" Target="http://www.mhschool.com/mmh_games/content/reading/gr5/unit01/week2/v1/game1_type1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_apLqXMyi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eirdPy_6Tw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students won’t see it when you play the slideshow. Here are some resources for you for this week:</a:t>
            </a:r>
          </a:p>
          <a:p>
            <a:r>
              <a:rPr lang="en-US" dirty="0" smtClean="0"/>
              <a:t>Teachers Pay Teachers Units</a:t>
            </a:r>
          </a:p>
          <a:p>
            <a:pPr lvl="1"/>
            <a:r>
              <a:rPr lang="en-US" dirty="0" smtClean="0">
                <a:hlinkClick r:id="rId2"/>
              </a:rPr>
              <a:t>http://www.teacherspayteachers.com/Product/Davy-Crockett-History-Makers-Lesson-Packet-738002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http://www.teacherspayteachers.com/Product/5th-Grade-Treasures-Reading-Davy-Crockett-593174</a:t>
            </a:r>
            <a:endParaRPr lang="en-US" dirty="0" smtClean="0"/>
          </a:p>
          <a:p>
            <a:r>
              <a:rPr lang="en-US" dirty="0" smtClean="0"/>
              <a:t>Vocabulary matching practice</a:t>
            </a:r>
          </a:p>
          <a:p>
            <a:pPr lvl="1"/>
            <a:r>
              <a:rPr lang="en-US" dirty="0" smtClean="0">
                <a:hlinkClick r:id="rId4"/>
              </a:rPr>
              <a:t>http://www.mhschool.com/mmh_games/content/reading/gr5/unit01/week2/v1/game1_type1/index.html</a:t>
            </a:r>
            <a:endParaRPr lang="en-US" dirty="0" smtClean="0">
              <a:hlinkClick r:id="rId5"/>
            </a:endParaRPr>
          </a:p>
          <a:p>
            <a:pPr lvl="1"/>
            <a:r>
              <a:rPr lang="en-US" dirty="0" smtClean="0">
                <a:hlinkClick r:id="rId5"/>
              </a:rPr>
              <a:t>http://www.mhschool.com/mmh_games/content/reading/gr5/unit01/week2/v2/game1_type1/index.html</a:t>
            </a:r>
            <a:endParaRPr lang="en-US" dirty="0" smtClean="0"/>
          </a:p>
          <a:p>
            <a:r>
              <a:rPr lang="en-US" sz="1900" dirty="0" smtClean="0"/>
              <a:t>Note: be sure to “play show” when showing this PowerPoint so that gif files (which are moving pictures) will play. Example: the first gif file is for the word “impress”.</a:t>
            </a:r>
            <a:endParaRPr lang="en-US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slide is HIDDEN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Halley’s Comet was heading straight for America!</a:t>
            </a:r>
          </a:p>
          <a:p>
            <a:pPr>
              <a:buNone/>
            </a:pPr>
            <a:r>
              <a:rPr lang="en-US" dirty="0" smtClean="0"/>
              <a:t>A </a:t>
            </a:r>
            <a:r>
              <a:rPr lang="en-US" u="sng" dirty="0" smtClean="0"/>
              <a:t>comet</a:t>
            </a:r>
            <a:r>
              <a:rPr lang="en-US" dirty="0" smtClean="0"/>
              <a:t> is a large mass that is orbiting the sun.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Halley’s Comet</a:t>
            </a:r>
            <a:endParaRPr lang="en-US" dirty="0"/>
          </a:p>
        </p:txBody>
      </p:sp>
      <p:pic>
        <p:nvPicPr>
          <p:cNvPr id="12290" name="Picture 2" descr="http://www.planetsforkids.org/images/comet-for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4267200" cy="3417712"/>
          </a:xfrm>
          <a:prstGeom prst="rect">
            <a:avLst/>
          </a:prstGeom>
          <a:noFill/>
        </p:spPr>
      </p:pic>
      <p:pic>
        <p:nvPicPr>
          <p:cNvPr id="12292" name="Picture 4" descr="http://www.hotliquidmagma.com/space/pics/comets/L0428_36_hale-bo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3011403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this week’s story, the author uses </a:t>
            </a:r>
            <a:r>
              <a:rPr lang="en-US" i="1" dirty="0" smtClean="0"/>
              <a:t>personification</a:t>
            </a:r>
            <a:r>
              <a:rPr lang="en-US" dirty="0" smtClean="0"/>
              <a:t> (giving human traits to an object) to make Halley’s Comet seem like a person.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reality, Halley’s comet is just a comet that comes by earth every 74 years.  Here is a video of Bill Nye talking about Halley’s Comet: </a:t>
            </a:r>
          </a:p>
          <a:p>
            <a:pPr>
              <a:buNone/>
            </a:pPr>
            <a:r>
              <a:rPr lang="en-US" dirty="0" smtClean="0"/>
              <a:t>Halley’s Comet is a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https://www.youtube.com/watch?v=_apLqXMyirU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Halley’s Comet</a:t>
            </a:r>
            <a:endParaRPr lang="en-US" dirty="0"/>
          </a:p>
        </p:txBody>
      </p:sp>
      <p:pic>
        <p:nvPicPr>
          <p:cNvPr id="4" name="Picture 2" descr="http://www.planetsforkids.org/images/comet-for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104694"/>
            <a:ext cx="2155183" cy="1726143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 l="41111" t="23111" r="25556" b="20889"/>
          <a:stretch>
            <a:fillRect/>
          </a:stretch>
        </p:blipFill>
        <p:spPr bwMode="auto">
          <a:xfrm>
            <a:off x="7391400" y="2430780"/>
            <a:ext cx="1676400" cy="176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End of part 1</a:t>
            </a:r>
          </a:p>
          <a:p>
            <a:r>
              <a:rPr lang="en-US" dirty="0" smtClean="0"/>
              <a:t>Please begin part 2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parts to this presentation due to file size.  Please be sure to get both parts before beginning. </a:t>
            </a:r>
          </a:p>
          <a:p>
            <a:endParaRPr lang="en-US" dirty="0" smtClean="0"/>
          </a:p>
          <a:p>
            <a:r>
              <a:rPr lang="en-US" smtClean="0"/>
              <a:t>This is part 1 of 2. 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thing!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533400"/>
            <a:ext cx="1981200" cy="990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Unit </a:t>
            </a:r>
            <a:r>
              <a:rPr lang="en-US" dirty="0" smtClean="0"/>
              <a:t>1.2</a:t>
            </a:r>
          </a:p>
          <a:p>
            <a:pPr algn="r"/>
            <a:r>
              <a:rPr lang="en-US" dirty="0" smtClean="0"/>
              <a:t>Part 1 of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111" t="21333" r="25556" b="6667"/>
          <a:stretch>
            <a:fillRect/>
          </a:stretch>
        </p:blipFill>
        <p:spPr bwMode="auto">
          <a:xfrm>
            <a:off x="152400" y="95250"/>
            <a:ext cx="49530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2778" t="24000" r="45555" b="59111"/>
          <a:stretch>
            <a:fillRect/>
          </a:stretch>
        </p:blipFill>
        <p:spPr bwMode="auto">
          <a:xfrm>
            <a:off x="6477000" y="4495800"/>
            <a:ext cx="244241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Hear Ms. </a:t>
            </a:r>
            <a:r>
              <a:rPr lang="en-US" dirty="0" err="1" smtClean="0"/>
              <a:t>Schanzer</a:t>
            </a:r>
            <a:r>
              <a:rPr lang="en-US" dirty="0" smtClean="0"/>
              <a:t> read the first page of the story in a true Tennessee accent: 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http://www.youtube.com/watch?v=eirdPy_6TwQ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Author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41111" t="21333" r="25556" b="19111"/>
          <a:stretch>
            <a:fillRect/>
          </a:stretch>
        </p:blipFill>
        <p:spPr bwMode="auto">
          <a:xfrm>
            <a:off x="5943600" y="3276600"/>
            <a:ext cx="307074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305800" cy="503237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 tale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2222" t="23111" r="44445" b="58222"/>
          <a:stretch>
            <a:fillRect/>
          </a:stretch>
        </p:blipFill>
        <p:spPr bwMode="auto">
          <a:xfrm>
            <a:off x="6553200" y="228600"/>
            <a:ext cx="217714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barbsbooks.com/images/KelPecosB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048000"/>
            <a:ext cx="2819400" cy="3657600"/>
          </a:xfrm>
          <a:prstGeom prst="rect">
            <a:avLst/>
          </a:prstGeom>
          <a:noFill/>
        </p:spPr>
      </p:pic>
      <p:pic>
        <p:nvPicPr>
          <p:cNvPr id="2054" name="Picture 6" descr="http://24.media.tumblr.com/86fcb9f84f40f1885b80547c03d2e184/tumblr_mmckkrCvq61rhb4gko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595407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tall tale heroes</a:t>
            </a:r>
            <a:endParaRPr lang="en-US" dirty="0"/>
          </a:p>
        </p:txBody>
      </p:sp>
      <p:pic>
        <p:nvPicPr>
          <p:cNvPr id="30722" name="Picture 2" descr="http://johnscout.files.wordpress.com/2010/01/bear-achievement_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858000" cy="546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Davy Crockett</a:t>
            </a:r>
            <a:endParaRPr lang="en-US" dirty="0"/>
          </a:p>
        </p:txBody>
      </p:sp>
      <p:pic>
        <p:nvPicPr>
          <p:cNvPr id="18436" name="Picture 4" descr="http://vgprojects.weebly.com/uploads/8/0/5/3/8053474/413877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762500" cy="4772025"/>
          </a:xfrm>
          <a:prstGeom prst="rect">
            <a:avLst/>
          </a:prstGeom>
          <a:noFill/>
        </p:spPr>
      </p:pic>
      <p:pic>
        <p:nvPicPr>
          <p:cNvPr id="18438" name="Picture 6" descr="http://simplebooklet.com/userFiles/a/7/7/3/2/5/fhoIfbhvHC7KVz04oLLv5Z/Zma0uR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Davy Crockett was a woodsman.</a:t>
            </a:r>
          </a:p>
          <a:p>
            <a:pPr>
              <a:buNone/>
            </a:pPr>
            <a:r>
              <a:rPr lang="en-US" dirty="0" smtClean="0"/>
              <a:t>Meaning: A person who is used to living in the woods, and usually good at hunting or trapping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woodsman</a:t>
            </a:r>
            <a:endParaRPr lang="en-US" dirty="0"/>
          </a:p>
        </p:txBody>
      </p:sp>
      <p:pic>
        <p:nvPicPr>
          <p:cNvPr id="24578" name="Picture 2" descr="http://therevealer.org/wp-content/uploads/2012/11/woodsman_01_cli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5076" y="3848100"/>
            <a:ext cx="2278924" cy="3009900"/>
          </a:xfrm>
          <a:prstGeom prst="rect">
            <a:avLst/>
          </a:prstGeom>
          <a:noFill/>
        </p:spPr>
      </p:pic>
      <p:pic>
        <p:nvPicPr>
          <p:cNvPr id="24580" name="Picture 4" descr="http://www.texarkanagazette.com/content/uploads/pictures/2012/11/duck-dynas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199"/>
            <a:ext cx="5400822" cy="3582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The world was in a heap of trouble!</a:t>
            </a:r>
          </a:p>
          <a:p>
            <a:pPr>
              <a:buNone/>
            </a:pPr>
            <a:r>
              <a:rPr lang="en-US" dirty="0" smtClean="0"/>
              <a:t>Meaning: in a lot of trouble, in a bad situation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1400" dirty="0" smtClean="0"/>
              <a:t>Why is this cat in a heap of trouble?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heap of trouble</a:t>
            </a:r>
            <a:endParaRPr lang="en-US" dirty="0"/>
          </a:p>
        </p:txBody>
      </p:sp>
      <p:pic>
        <p:nvPicPr>
          <p:cNvPr id="3074" name="Picture 2" descr="http://www.hillspet.com/images/en-gb/catArticlesImages-sku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3024607" cy="2590800"/>
          </a:xfrm>
          <a:prstGeom prst="rect">
            <a:avLst/>
          </a:prstGeom>
          <a:noFill/>
        </p:spPr>
      </p:pic>
      <p:pic>
        <p:nvPicPr>
          <p:cNvPr id="13314" name="Picture 2" descr="http://www.wsws.org/en/media/photos/legacy/2012dec/d15-pi-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802" y="2819400"/>
            <a:ext cx="5283198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1430</TotalTime>
  <Words>311</Words>
  <Application>Microsoft Office PowerPoint</Application>
  <PresentationFormat>On-screen Show (4:3)</PresentationFormat>
  <Paragraphs>43</Paragraphs>
  <Slides>12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School</vt:lpstr>
      <vt:lpstr>This slide is HIDDEN</vt:lpstr>
      <vt:lpstr>One more thing!</vt:lpstr>
      <vt:lpstr>Slide 3</vt:lpstr>
      <vt:lpstr>Meet the Author</vt:lpstr>
      <vt:lpstr>tall tale</vt:lpstr>
      <vt:lpstr>Other tall tale heroes</vt:lpstr>
      <vt:lpstr>Davy Crockett</vt:lpstr>
      <vt:lpstr>woodsman</vt:lpstr>
      <vt:lpstr>a heap of trouble</vt:lpstr>
      <vt:lpstr>Halley’s Comet</vt:lpstr>
      <vt:lpstr>Halley’s Comet</vt:lpstr>
      <vt:lpstr>Slide 12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Goin’ Someplace Special  </dc:title>
  <dc:creator>jlbuckmaster</dc:creator>
  <cp:lastModifiedBy>J. Buckmaster</cp:lastModifiedBy>
  <cp:revision>37</cp:revision>
  <dcterms:created xsi:type="dcterms:W3CDTF">2013-01-04T21:07:43Z</dcterms:created>
  <dcterms:modified xsi:type="dcterms:W3CDTF">2013-08-12T18:34:41Z</dcterms:modified>
</cp:coreProperties>
</file>