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CBA9-A76C-4195-988B-E1CBC6267CA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D0E5-FB18-454C-867D-3C57EEA5BD1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CBA9-A76C-4195-988B-E1CBC6267CA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D0E5-FB18-454C-867D-3C57EEA5BD1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CBA9-A76C-4195-988B-E1CBC6267CA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D0E5-FB18-454C-867D-3C57EEA5BD1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CBA9-A76C-4195-988B-E1CBC6267CA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D0E5-FB18-454C-867D-3C57EEA5BD1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CBA9-A76C-4195-988B-E1CBC6267CA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D0E5-FB18-454C-867D-3C57EEA5BD1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CBA9-A76C-4195-988B-E1CBC6267CA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D0E5-FB18-454C-867D-3C57EEA5BD1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CBA9-A76C-4195-988B-E1CBC6267CA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D0E5-FB18-454C-867D-3C57EEA5BD1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ACBA9-A76C-4195-988B-E1CBC6267CA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8/12/2013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CD0E5-FB18-454C-867D-3C57EEA5BD1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533400"/>
            <a:ext cx="1981200" cy="990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Unit </a:t>
            </a:r>
            <a:r>
              <a:rPr lang="en-US" dirty="0" smtClean="0"/>
              <a:t>1.2</a:t>
            </a:r>
          </a:p>
          <a:p>
            <a:pPr algn="r"/>
            <a:r>
              <a:rPr lang="en-US" dirty="0" smtClean="0"/>
              <a:t>Part 2 of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111" t="21333" r="25556" b="6667"/>
          <a:stretch>
            <a:fillRect/>
          </a:stretch>
        </p:blipFill>
        <p:spPr bwMode="auto">
          <a:xfrm>
            <a:off x="152400" y="95250"/>
            <a:ext cx="49530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2778" t="24000" r="45555" b="59111"/>
          <a:stretch>
            <a:fillRect/>
          </a:stretch>
        </p:blipFill>
        <p:spPr bwMode="auto">
          <a:xfrm>
            <a:off x="6477000" y="4495800"/>
            <a:ext cx="244241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Davy was so popular that he was even elected to Congress. </a:t>
            </a:r>
          </a:p>
          <a:p>
            <a:pPr>
              <a:buNone/>
            </a:pPr>
            <a:r>
              <a:rPr lang="en-US" dirty="0" smtClean="0"/>
              <a:t>Meaning: chosen by voting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elected</a:t>
            </a:r>
            <a:endParaRPr lang="en-US" dirty="0"/>
          </a:p>
        </p:txBody>
      </p:sp>
      <p:pic>
        <p:nvPicPr>
          <p:cNvPr id="3074" name="Picture 2" descr="http://media.kjonline.com/images/mx+mock+election+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4343400" cy="3371565"/>
          </a:xfrm>
          <a:prstGeom prst="rect">
            <a:avLst/>
          </a:prstGeom>
          <a:noFill/>
        </p:spPr>
      </p:pic>
      <p:pic>
        <p:nvPicPr>
          <p:cNvPr id="3076" name="Picture 4" descr="http://www.johnsoncitypress.com/data/graphics/newsroom/Mock-Electi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9718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The fireball singed off part of Davy’s hair. 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fireball</a:t>
            </a:r>
            <a:endParaRPr lang="en-US" dirty="0"/>
          </a:p>
        </p:txBody>
      </p:sp>
      <p:pic>
        <p:nvPicPr>
          <p:cNvPr id="1026" name="Picture 2" descr="http://images.yourdictionary.com/images/definitions/lg/fire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4740021" cy="3143250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QFPRz7cZHcMhn50HSbGHiV01-Vs_I-eFuhPiF4vCbD7nSdXx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86200"/>
            <a:ext cx="2524125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He put an advertisement in the newspaper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50556" t="56889" r="35555" b="31340"/>
          <a:stretch>
            <a:fillRect/>
          </a:stretch>
        </p:blipFill>
        <p:spPr bwMode="auto">
          <a:xfrm>
            <a:off x="4495800" y="66315"/>
            <a:ext cx="2895600" cy="15338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66" name="Picture 2" descr="http://b.vimeocdn.com/ts/419/517/419517909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2421467" cy="1362076"/>
          </a:xfrm>
          <a:prstGeom prst="rect">
            <a:avLst/>
          </a:prstGeom>
          <a:noFill/>
        </p:spPr>
      </p:pic>
      <p:pic>
        <p:nvPicPr>
          <p:cNvPr id="11268" name="Picture 4" descr="http://stuffpoint.com/mandm/image/294742-mandm-mand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4972" y="2133600"/>
            <a:ext cx="2599215" cy="2286000"/>
          </a:xfrm>
          <a:prstGeom prst="rect">
            <a:avLst/>
          </a:prstGeom>
          <a:noFill/>
        </p:spPr>
      </p:pic>
      <p:sp>
        <p:nvSpPr>
          <p:cNvPr id="11270" name="AutoShape 6" descr="data:image/jpeg;base64,/9j/4AAQSkZJRgABAQAAAQABAAD/2wCEAAkGBxMSEhQQEhQVEhQVEhUXFRQUFQ8UEBYUGBQWGBQXFBQYHCggGBomHBYUITEhJSkrLi4uGB8zODMsNygtLisBCgoKDg0OGxAQGywkICQsLC8sLCwsLCwsLCwsLCwsLCwsLCwsLCwsLCwsLCwsLCwsLCwsLCwsLCwsLCwsLCwsLP/AABEIAMEBBQMBEQACEQEDEQH/xAAbAAEAAgMBAQAAAAAAAAAAAAAABAUCAwYBB//EAEMQAAEDAgMDCQUFBQcFAAAAAAEAAgMEERIhMQUGQRMiUWFxgZGxwTJCUqHRFCMzcuEHYsLw8RUkc4KSorI0Q2OEw//EABsBAQACAwEBAAAAAAAAAAAAAAABBAIDBQYH/8QANxEAAgIBAgUCAwcCBQUAAAAAAAECAxEEEgUhMUFRE3EiMmEUIzOBkcHwobEGJILh8TRDRHLR/9oADAMBAAIRAxEAPwDiVzWfUwoJR6hkboQtcjCTJcYWlmpslRha5MwbJDGrU2a2zeIwciLha92DBsiz7Ptmzw+i2xv7SMlYQ3GwueC3rn0M+pXyPxG5W9LBkY6LbFci1BbYnW7CorNij955DnfmfYgf6cI8Vz+IW7crx/c4ttvzWfofQK1g5SnhGgz8Bl5FeQql93ZY/b9ThVP4JzKbfiTnxt6GE+Jt6LrcCjiub+p5LjUvjivoc1tJt4W/m82r6jw1fcx9jkw5NM46pFsDv3QO8arHU1+pVKK6n07RXbZws/nM8XmD1SPQhmeoSehCUeqSQgCAIAgCEBAEAQBAEAQGtDUFBKPUMjdCVrkYSRMiK0yNTJUa1SNTJUa0s1sksC1s1s3ALAjJTbahxHm6jXrKuaeTS5m6uWOpSq6uZvS5m2mh5SRkfxva3uJF1viZ6meytn0XdpmOpDuAu76ei8xxa37qT8s8/rHtowdG43rB+7H/AD5rhpY0nuzmpY035lBvofv2/wCGP+Tl2+CL7h+54/jH4y9ikq23gPUQfT1X0rhcs0ROWjkqyPmuHFrie45+TvkrU+Uz3nDbfU0sX4IbH5LzOrp9O1pdOx7LSXqypN9QZQFWwze7oow+0dCyUDU9Ss4RsbJ0o0bYWvubgsSyghIQBAEAQgIAgCAIAgCA12QwweqAEJMmGyhoNEuKRapRNUom0VjRxv2LX6cma3Bs9/tW2jfEp9nz1Ho5A2074W/NR9lj5H2ZGwbdcPdae8rH7JHyHpY+SONp3zc09xWf2fHQx9E0VD2uN294t81tqUlyZsqi0+ZK2A29Qw/C17vBjrfOysN4Tf0Zp1z+DB9B3Lb9689DPULx/Fn90l9ThcSfwJFs2YCsdn7noFQcG9Gvcpv/AKZFBvtUt5Vh/wDH5OK7XBIv0Wn5PIcXjm1P6FAytDmOYM7gjv4L3fDLtleG8YZz69POfypsro9iVMhLxHhZh5xflYDiWgF2hPDgrGo19by4fE14/wBzu8M1caYOE3hPoRWbDhZnLUEjg2Noa4i7QTd/W7oubErRJPURjKyLi/yOpTxSz4vQw19fJOpt2Y5jqKeNrQ/G93KSSDMYY4wRcE35xAGSpz9PSOTtxLskNNq9dqWpPOP0X+5SbVo+RlMYk5RrcNnWtzbZAjgcykbK50bo9X28Hf0ULHZvl2IkvAqsdezlhkmM5LBl2t5RkoNgQBAEAQgIAgCAIAgCAxQgIBZAj2yYJGFMEYPMKDaeEKCGgEAcoDZipMDESWUxXMw9VRJ+7855ZxALvunjIE5kW9VnNfA/ZnL1uozj3R22xHyw4pHtEYLcsbmgnMaNvfh0Lz2p0q1CSi1yPPcT1sI4i3zJ8rYmvbUTVTWB7bhgADiBkbF2py6FGm4bffXKquC+F9W+Wf0K0b91Sike1+yg+QSYY3w2BEz5Gnmm1hgJGd+rO/cp08p0QlW44muqX07+xqvprnX8uZefBSb0bJjLRUOnDGxW/uzAASb8M/aN9LaLqcL1W6apmnzfzdsfUw01upVDhQo5fL68yI7aVbKIJSHQUz5WRRyuH3QLrsuQCCR7V7ADW67FukoTclJvPbokbPsGalVY1mCy8dTHb+51T9uZQh3LvdGHsfhbGzD75JzwgEHp4cSugtZDbtceaJ0ui08KXdFtLPNN55ktv7PaiCaAuljEUr2xPnhJcWC2QOMDUtDQdLkdipalRulzii7Xq9Oq3s3ZXRdET98Ny4oIZX08VY6RmReRFNHIw4S95sbtAzzsCMJytmtcq0lyM9DxObnGMtu388o+bOFx3Kueql8UTOndksGb9PLKNyxLIQBAEAQgIAgCAIAgCA8QBCD1DIIAgCEGJUEMWQHtkwMGtwQ1yRpj1N1sRTi05NMvNh7TZDHOC6Vr3MtFyZw2cQQS49GmWmvUsJzujKLrw13z+xQ4lpp3qMYLuXO2Z42Rxl7+VJAxBjg3nWuRfPLrt0ZZqnXBuyW3ks56f2OdLQU6r4ZrnFcn5K6XFWzU7GwudctbDG+7WuDecWGQkNLbB2g0uuhRCdKlGEvm/mTKen00aMz+Fr+dCwrpas1kgFOIzT/iNi/AiDWOIkLrBoyJIJtoLZhaa9LKuLWXKT6t9eZDqqnotjsxu+V9/bydvsHYQdLKK7knSVVOGxBv4hYGnlXMcdDzmXsMrAq/TlVKLPO076EnDqnzf9jVuvWxS09dsqniwvpTMGMqOeHF75bEjF8WRseIOV1KxjC7Fm9y9ZWyfzYbwSqTa2Gmotp1LXRvijNPV42ua+MSYA5zmEXA5RkR6mvJWa8mmSa3Q880Vm8e06SKkmjbVU3IOYfs1JRtiDn4swJHAuObjfE3DbW91EnhGyiErJpbW39SDQ/tJpoYscdPWOk5MMMcsjpKcPsSCZXvcc7HPUgaLH1YdEWFw7UTntaSPmbe7u07upV2ezqTUVFnlObEhYMz07w2iSsC8EAQBAEICAIAgCAIAgCEhCAgPEICAIDxAFAPbqScmLkMGRjk7tWcSjJbbDN+n9FklkznnHI7D9lmz4qiuDJwHNjhfIyM2wue1zALjiBjJt9FtrgsnA4vN0V/d8nLqz6HtKn2vKxwwULcEwkiaHSmTCwgsYCRha7L2uvQLd8RwIPTqXzPmv6ljtqlgqIHw4/s79oNsHWGNz2xjmm+ROFti3UgOt0qWsowrslVYnjO04va22PsdFTMmkj/ALQ2fO0Rx47meMXjNiLkNfC/2iMiOpYt4XM3QplbNxguUih2nva6oq46qgiFDO2OUzyvMJbKyzXOErQDiAEd769AWm3URrW7Behw2cYf5jp2MNsieZrX1lc0umJLoxLHFTBuEta7kmubyhDmMzzy7M+e9fOyTUYvC+nf/gzprrrkmk3jyRHmip4hLGxry67QHsLmPlYHAvBIFxeRpNjh+7IF756UtRbZtbx7csLx/T35liMrZTxHEfbwVdbvCyRpj5BgbhYGYZH424GuDLuscYGN/Aa9SsV6SUJbtzb78v5g31wnXPcpcyrik4nJW2dSqxt5ZtjGd1gyzWsyyiQsC4EJCAIAhAQBAEAQBAEAQkIAgCAIAhB5ZAEAQg8Qgj1A4rOJU1EcczJZDqjfs2Zsc0T3ySQtbI3FLDflY2nJzm26jnrlfI6LZFnM4lDND+HJ9TZtvZtBJJWt2hNXPfHhjp/tH2i2hPNBs0kj2nWtc2W/KXc8nCuy/EIxPnW0d46qpibDNK1sbJ3zNDBaQPc97xaS9+bjcBa2Vlq3tnoKeEwg91jyVPLRsvYYnEm7jmSeJPSVrbZfXpVLlhCmMuJrog5rgbhwyse/hrl1qVBWfB1yUNXxTS7ds5L+exNl2TUSXkkfiOZ/oMgOwDgrdHD+3Q4U/wDEFNS21Rb9+RCioLOLXC51HWP6q29BGPXmW9Hr/tMXKKw+5sr9mYQHt9k69RW6qqC5YN7Uu7NUEY0XN12mdT3rozu8OsjYtsuq/qSWtsudk7EYJHqgzCAIAgCEBAEAQBAEAQBCQgCAIAgCAIAgCEHlkBrmbkskabo5ia49FmytX8pnyTnGzR9Lo5xgubK918Ysu9nbnSyNx4mt1yAubjryXLv4xVXPbg5U+IKEsKJZ7v7nxyOIku4ixsTYeAVTX8VshHMeRr1OptUcosNv7sMgwOYwNacjYWzWvhnEJ37oyZ5Li9lvKTk8FbFTAG67FVzhNSPPepzyW8TRhyFyMx1jiF66qSeGhJ8zntv0WG0rMx7TbcR7zfVXJR3xwdThWr9C5J9GR6V4c3Cc2uHmqTW1nuOqyimq6cxuw94PSFuaVkcMiE3CSlHqjON9wvNanTume3t2PV6XUxvhuXXuZKuWQgCAIAhAQBAEAQBAEAQkIAgCAIAgCAIAgCA8IUkNZI88SzTKN1J2TaYYY3/HDG7vwgH5gqjrXifukcqqtLcn2bO53UILHN6CHdxH6LyHE01NM5euhtkmiLs/7qoLf3nN+eXkt1/3mn3fQsWLfTkt946XlIHDosR3Knwy309Qvqec4hT6lDRxkUcBDwXOa4DmnUOOeVrZcPFezj0bPP8A2eDRjTOwmx4H5L0PDLt9W3wU2uxjNCCXQHQ86M9HSO437iu7XPMcmKfc5MxmKQxnLMlvVnmO5YXQ7nueEaz1qsPqiTVwCZn7w07eI7CtEZbWdRrBQNJaevQhTqKI3Q2/obtNqJUT3Lp3JQN815myDhLbI9VXZGyKlELA2BAEAQgIAgCAIAgCAISEAQBAEAQBAEAQBAFIMJRkskabVyOv2e/FS07uhr2f6Xm3yIVTWrlB+6/Q4+MWzXsdRunPZ4HxNLe8ZjyXmOJ15g34OfxCGYZ8G3bAwVBd1td8s/IrXpfj0+DHTvdTg6VoDmWPFtvlZcfnCefDOTZHrE+Y1tOI5XXuMLjlfLqXu6Z+pWpeUeQsslCbgYwVQLtdV0tBY6rVno+RWec5ZMrWkxh49qM3HZx+XkvV0yxLHkx6Mqtv03KxCoj9puZHWNfp4Kw12Ohw3Vehcm+ncrKGoGR4OCpTjzwe9TUo5RH21Sf90f5vQrOqXYxZWRPt2Ktr9L6sdy6ov8P1bqltl8r/AKEleePSoKCQgCEBAEAQBAEAQBCQgCAIAgCAIAgCAIApBjJoskarflOn3edek/JUOA7HRtPmCtGsWak/DOPbyvf1RebIqMBDzo1wJ7OPquFfS7fgXcr6qOYv2Iu3d8YHtebOMtrNGbWDnHCBbUAZkmxzsL35vq+H8Gp0taglny35POKVnRPkWP7Pt5XzEwSG+V2nUjpF+IXm/wDFPDKaYxvqWG3zS6GXM1b5UtpnW94X7+PmtXB7d1CT7Hl+Jw2X58nLNp3XAsdV2d6SKmcnS0pOjha4zBXptNcralNM1TjJdiBSHk5XQu9lxyvpnp4jJdVPdFSI6rJz9bS8hM6P3Xc5h8wtNse57Tg2r9ara+qJcDg5uE55WPWFW7nYaKCupjG8t4ag9SswllGDR5A/guLxHS7X6kenc73DNXuXpS69jauUdgIAhAQBAEAQBAEAQkIAgCAIAgCAIAgCAIDGTRZI12fKdHuo69PO34ZIneOJvosNT+BL3Rx9QsXRf0Za07cQezpauLOW1xkuxqvjmODitp7v1THC8TnNd7Lm2IPzXpKeN0WLm+a6nn3RJycY9jv/ANmOwHR4p5ea6xaxmtgbYiTxJyXkv8R8T+0NVx6E2VOvkXG+0P4b+0fz4hVuBz+aJ53jMOkiRuwyNlOyVoBe+5LuIs4jCOjRRxLUyVzh4LvC9JBVKWOb7ltVTxyswPaDp0Zdh1BSHE50qLpW2Sx7Y8fUu2aKM01NZTPn28lPhebasdhJ42IxMPgV9R4PrVq9PGzyv6nj9TR6FrgQtsQ/aKcSN/Ei53h7Q7xmujJdizwzUehevD6lPST6OGhCpyWOR71Pcsm/aVLyjMvaGbfoorltZgznAVYlFSjh9GIScJKS6olMfcLzOpodNm39D1ml1CurUu/cyVYshCAgCAIAgCAIAhIQBAEAQBAEAQBAEAQGMmiyRrs+U6DdD8Kq7Ifk9yi78GX5HI1X4kPzLmh9ruK4VvQ12dDo6l16SLqkI/5fouPWtuql7HMrWNRLHgmbsnJw6/QKvxJfEmatauZjvjHeEHod+votnBZYva+h53i0c0ZOCp9tTUZIDTLC43LRbGw8Sy+Rv0G3aOPpdRoa9VzfKXnz7mjhfEVWtk+hJG/rB7EU0r+DS1kbAf3nYj8gVWhwKU5bcpHbnr6scme0bZJo5XzfiSEuIGQB90AdAsAvdcO08dNXGuPRHkeIXKy7ciPseowvwnR3nwXZms8yo/KKSen5GaSHgDiZ+U5/LTxVW1dz3fC9R61KZOpX3FujyWho6DRS7XpsD7jR2ffxH89K31SyjBkSJ9iq+t0/q18uq6F3Qaj0bOfR9SSvNnqMhQSEICAIAgCAIAhIQBAEAQBAEAQBAEAUgxk0Uo1Wv4Totzx91VHqhH+9yXfgz/I5Gq/Fh+ZbUXtdxXBt+Uxs6F+8/wB1HVOR/suuWl/mX/6/uc5fjv2J+7PvdvoqnEuqNGu7G/ekfcHt/hKx4T/1CODxJZ08jgSLr2R5LOOhiyFoN7DVbKpuM0/qZb5eS3pTnZeuImu5z1YzBI4DKzsvMei6EHmKMlzRr3nFxBUj8ju+5Hk5apxzyO9wG/bNwfv/APSNTOs7tyVRo9ezZtODHGRxGY7v0ukHhms5tWiCTC647F5ziFHpW5XRnpuHaj1asPqjNUi+FACAIAgCAIAhIQBAEAQBAEAQBAEAUgwlWSNFr7HU7rstSSu+Odre0NaD6lYal4of1aORe86iK8IsaIc7uK4dvQWdC+H/AEv/ALH/AM1y/wDyf9P7nP8A+/8A6f3LLdpnNJ6z6BUuIv4sFbWv4jZvSfuD2/wuThK/zBwuJPGnkcNFC53sgnsXs1Fvoea0+kt1D+7WTySIt1FlLg4vLMtRor6FmceXnsTqc5j+eC9bXzgvZFeXQqtuMtJfpaD5j0XQ07+AiHQjzt5Skmj4sGMd3O/hPisp9S9oLPT1MX55FPTPu1p6vmFTmueD39b3RTLaN1wD1LUQ0czWxYHub15dhzCtReUYmELrFU9fVvqb7rmX+HXencl2fIkrzh6cIQEAQBAEAQBCQgCAIAgCAIAgCAIApQNMhzWRVseWdxSw8nS08Z1cHSO/zG7fkbKvr5YhCH5nIi9985fkSKAZk9S41z7E2MvJ8qaMfFI53hzVzYc9RJ+El+5Qhzvl9FgvNiRYYx2fr6rlaye6xlHUy3TIG+Mtog3pPqB9Vf4LDNrZwuLTxTjyfKNt7ZeH8m1xa1uVgSM+JPSV7uqHwI9NwnTVV6WGF1WS+2fUsfStlBcHABrzIWu5STEA5jTyxIFnBwHJjJpzOZUzgsGGop9STqmk0/5np+5ZwajuXdq/DXsfPNRX6c5Q8PBB3gHOZ2Hz/VXtP0Zph0I+yc3lh0exzflf0W+fQ2J7Wmc5s32LHgSFTs+Y+iad5gW9Geb2FaWbZFVt1lntd0t8j+oW6rpgwZWrZJZTRMZbWmTAeK8lZHbNx8Hsa5boKXkLAzCAIAgCAIAhIQBAEAQBAEAQBAEB442WSMZPCN2xqAzzMi4OdzupozcfC62Qjulg52otUK3I7TaMwfISNBzW9gyC5Wrt9S1vxyRR08HGCz1NtE2ze0/0XNtfMxtfMv62G74YPgYMXac3eniuXVPEJ2+Wc+qWIys8s6KFlmgLjSeXk50nl5OR3xqbvDBw9P1PyXp+C1ba9x5zjFuZKCPne8OxXPPKxa25zdL24hemovSW1l7hHGY1wVFzwl0ZWbKpHNeHOFreKsuSfJHe1HFtPTV8Mt0uyR2OzK44w12d+PQu1B4SR4S9bsy8mzb55zR1Hz/RX9P0ZVh0ImzDaVnb5ghWJdDJlFSjOT/Ed5qnb2PoGhfwY+iLGiOvd6qvIuSIe3xkw/m9Ftp6mDKdbzEkw6BeZ1qxfI9XoHu08fYzVQthAEAQBAEAQkIAgCAIAgCAIAgClIGqR11kVrJZZ1+7dHyEBnd+JMMLOlsfF3f9Evs9GrPdnHvl61uxdI9fc3sbcgBcNvCybm8LJ0Gx6YOkbf2WDE7sauXq7NsH5fJHN1M9sH5Zc7KiL3umd7xuOpvujy8FzNVNRiq12KV8tkVBFrPKGNLjwF/oFTrg5yUV3KM5bYtnzbaNRjkc4nj/AD87le501Xp1qJ43VW+pa5EZwuLKwaFyfMpDEQ6x4LoaWO+xFuDyiZQxkvAHSu4TY8IlbafeW3wgD19V06FiBViadn/iNPQb+AJWc5KK58jZCEpvEeZS0LTyeJwILpHGxFjoz6lVLGn0PeaNYk4+Ev3LCi493qtMi7Ihbfd7A/N6LZSYMqFvIJMOi83r39+z1HDljTxM1SLoQBAEAQBAEJCAIAgCAIAgCkBCDB7uCyRqnPsi13c2SJnGSTKGM3efiPBg9f1Wawlul0RztTc4LZH5mdFV1JkdiOQ0aOAaNAuRqLnbPc/yNFdWyO39fc3UUfvHuVK2XYxtfY6qjpMMYZ70li/pDODe/wCq4d16lNy8dPc5Flm6zd2RdRNDRYLmSbk8lOTy8lFvFXYhybCbX5zgCQOnTWwXo+E8Ls/FmvYqarT3XR2w79TXSVdJCwtDRe3tHEXuNsrDDnnlqF3/AFYRTUuTN1HCo1YUIr+eSi2pIx0ZlwhjmkXtkCC4DTvC002ObwVuNcKqjU7a1hrqV7adrhdwv0dK9HwujEHOXc8pDKJlJAyJpda2VyeNl1Ix58jGe6TOemnuS48SSV0JTVcM+EbqaXZJQXd4NOzNuQY3csOY1l2tBeMbg9txiZmHYMeG+WK115e2ydr3TZ9Cr0EdPBQqSz3/AJ79S1ZVU9Q90Ebi4YG8nI5rm3eBzsnZi+XffhZYV2SqlmLNnp2QjvkuZW0bsj228P5K6+9SWTLbkqdtTXkt8IA7zn9FYreERsZX4lk5mUamTIxkF5rUT32yZ6fTQ2UxRktBvCAIAgCAIAhIQBAEAQBAFICAxc5Sa5S8ErZezjK67jgYPad6N6Ss4rPXoU7rNi5dTpzJdrY424Ym+yPUk6lVrVbqOUI/Cc12VVSzZL4mb6SBuEveeNg0alVJ0Sh86aOJxbjMqmoUPr3Lujji5MTA3LDcsJbb2g0C2oPHstrnbVbpIzqeHhnHr4tqEviefJZQ7Sbm4nM/JeYt0s4vbjoduEVbBSh0ZD2/vCIoXlp52E2+qtcN4e7L05LkjJU4mk+58uo9uHl2Pmc90eMYw1xa4t4gG4A+XcvdbDo2VJQaj1On2xUsiuQ4ABoc5uR5PnFtubJJkQA4c4nncFV1NG/p1KdVjjHL/wCTnanbRqC2GK/J4gXvItitmABwbfPPUgKNLo9r59f7FHX3erBwR9G2Ru057GvlfyYIBDQOdY6XJ07Fjq/8Qwpn6VEc45Zb5HCr4blZkzLeTdSQREwPx9LHCzjbOzTpfTVWKePxrmvtCwm8ZXTIXDot8mfMp59RocwQdb8QV356lSjy7l2jhc1JSS6cznnnndHauQ1hnpFY8rdyLHZ+02wHG3nSZ4AMwHEWBcerWywayZXWqS2R55JdFUFrADmrEbUjo1aR7FkiyNJJJ1Juty1OFgfZQyLNYWarkzZXpviRJXMOrjAUAIAgCAIAgCEhAEAQBAEAQHhUkM9Y0Xz0WSRhtLOiqgTZ2UbRfCNOpbKq/WnjscziU/s9G6PzPkWm0t9WmJ0UUWA4cDfYcOGKQuIxB2RsBYZ3JNgB141YPF7G5bm8lJRbXcA4uN+aSSe63zstWsqjKtmGoqU4YLmnqwQHEhrficWgdxXnJQaXQ4nozb2pM+g0ewYYrmS8j3WJuThbkBZrejJeb1Gt3Tx0X86nptNO6ulQi+hB3t3TgniJhPJy2OGznFhyyDm8AekWI870OI10Si0003hruvqZ1XWOWZ88Hw6ojLHuY/mOa4gg6gg2IXqYTU1ldzp71nLZIFVdnItzxEF54WBuAO+3goZLXryUIk+F2EWaLLKM1FdS6uFRR9i2fttk8LJWkC4Ac34XAZtXz7V6Wyu5xl+XscizTSpm4skw12IhoN++602Vz24lnBqdaXY+Vb34HVs5ZYtLxppiwtD/APdiXteH2WLTQU85wem4dSnp47upSS0jXahXN7LVujqs6o8io2tzAUObMatDVW8okWWOWW8HllORtQAUN5CWD1QSEAQBAEAQBAEJCAIAgCAIAgCkBQDXUSEC47x1Lfp7Nk8nN4pQ7qcLsVT6kHUgduK/hZdX7TDyeMlXJPDRmx5kHJtBwkgucdXW0FuAVPUajdyR0NDopWT5m3+zGg3GSp78nblwqpPJ9c2JvZHUsAJtMBz2e8SNXNHEHq0XjtXwudVja+V9P9zjW0enPBZu2k2MGSU8kwauk5o+ep6lU+yTm9sFlvwaZLB8i27Vx1VTNM0Wa95LcrGwAAJHSbX717XS1yppjB9UjuaOiE6lGSNMNO1ugW1ybOrVpoV/Kjaoyb8G+mrpIrujcWnjoQe1pyK12UwtWJrJpvphOPxLJnPvRVOaW8pgBFjybWMJ/wAwF1qhoNPF7tuTkrTVp5wVDH2VzBahNxZNBWB0k8rIQkKAEAQBCAgCAIAgCAIAhIQBAEAQBAEAQBAChDWepodSMOdlnuZVloqpPLRtZGBoLLFvJvhXGCxFHrwhlNZWCrrIDe62xZwtXpm2QzG4nMk9pJ81ksJcjmR0zyWdFHZa5M7ujqcUTlrOoEJCA0SQdCzUinPTvqjFkB4o5GMdPJ9SSFgXVyQQkIAgCAIQEAQBAEAQBAEJCAIAgCAIAgCAIAgCAIAgMXMupTNcq1I1/Zwpyavs6ybGtsoybowSMlBmEAQBAEAQBAEAQBAEICAIAgCAIAgCEhAEAQBAEAQBAEAQBAEAQBCGEJCAIAgCAIAgCAIAgCAIAhAQBAEAQB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272" name="AutoShape 8" descr="data:image/jpeg;base64,/9j/4AAQSkZJRgABAQAAAQABAAD/2wCEAAkGBxMSEhQQEhQVEhQVEhUXFRQUFQ8UEBYUGBQWGBQXFBQYHCggGBomHBYUITEhJSkrLi4uGB8zODMsNygtLisBCgoKDg0OGxAQGywkICQsLC8sLCwsLCwsLCwsLCwsLCwsLCwsLCwsLCwsLCwsLCwsLCwsLCwsLCwsLCwsLCwsLP/AABEIAMEBBQMBEQACEQEDEQH/xAAbAAEAAgMBAQAAAAAAAAAAAAAABAUCAwYBB//EAEMQAAEDAgMDCQUFBQcFAAAAAAEAAgMEERIhMQUGQRMiUWFxgZGxwTJCUqHRFCMzcuEHYsLw8RUkc4KSorI0Q2OEw//EABsBAQACAwEBAAAAAAAAAAAAAAABBAIDBQYH/8QANxEAAgIBAgUCAwcCBQUAAAAAAAECAxEEEgUhMUFRE3EiMmEUIzOBkcHwobEGJILh8TRDRHLR/9oADAMBAAIRAxEAPwDiVzWfUwoJR6hkboQtcjCTJcYWlmpslRha5MwbJDGrU2a2zeIwciLha92DBsiz7Ptmzw+i2xv7SMlYQ3GwueC3rn0M+pXyPxG5W9LBkY6LbFci1BbYnW7CorNij955DnfmfYgf6cI8Vz+IW7crx/c4ttvzWfofQK1g5SnhGgz8Bl5FeQql93ZY/b9ThVP4JzKbfiTnxt6GE+Jt6LrcCjiub+p5LjUvjivoc1tJt4W/m82r6jw1fcx9jkw5NM46pFsDv3QO8arHU1+pVKK6n07RXbZws/nM8XmD1SPQhmeoSehCUeqSQgCAIAgCEBAEAQBAEAQGtDUFBKPUMjdCVrkYSRMiK0yNTJUa1SNTJUa0s1sksC1s1s3ALAjJTbahxHm6jXrKuaeTS5m6uWOpSq6uZvS5m2mh5SRkfxva3uJF1viZ6meytn0XdpmOpDuAu76ei8xxa37qT8s8/rHtowdG43rB+7H/AD5rhpY0nuzmpY035lBvofv2/wCGP+Tl2+CL7h+54/jH4y9ikq23gPUQfT1X0rhcs0ROWjkqyPmuHFrie45+TvkrU+Uz3nDbfU0sX4IbH5LzOrp9O1pdOx7LSXqypN9QZQFWwze7oow+0dCyUDU9Ss4RsbJ0o0bYWvubgsSyghIQBAEAQgIAgCAIAgCA12QwweqAEJMmGyhoNEuKRapRNUom0VjRxv2LX6cma3Bs9/tW2jfEp9nz1Ho5A2074W/NR9lj5H2ZGwbdcPdae8rH7JHyHpY+SONp3zc09xWf2fHQx9E0VD2uN294t81tqUlyZsqi0+ZK2A29Qw/C17vBjrfOysN4Tf0Zp1z+DB9B3Lb9689DPULx/Fn90l9ThcSfwJFs2YCsdn7noFQcG9Gvcpv/AKZFBvtUt5Vh/wDH5OK7XBIv0Wn5PIcXjm1P6FAytDmOYM7gjv4L3fDLtleG8YZz69POfypsro9iVMhLxHhZh5xflYDiWgF2hPDgrGo19by4fE14/wBzu8M1caYOE3hPoRWbDhZnLUEjg2Noa4i7QTd/W7oubErRJPURjKyLi/yOpTxSz4vQw19fJOpt2Y5jqKeNrQ/G93KSSDMYY4wRcE35xAGSpz9PSOTtxLskNNq9dqWpPOP0X+5SbVo+RlMYk5RrcNnWtzbZAjgcykbK50bo9X28Hf0ULHZvl2IkvAqsdezlhkmM5LBl2t5RkoNgQBAEAQgIAgCAIAgCAxQgIBZAj2yYJGFMEYPMKDaeEKCGgEAcoDZipMDESWUxXMw9VRJ+7855ZxALvunjIE5kW9VnNfA/ZnL1uozj3R22xHyw4pHtEYLcsbmgnMaNvfh0Lz2p0q1CSi1yPPcT1sI4i3zJ8rYmvbUTVTWB7bhgADiBkbF2py6FGm4bffXKquC+F9W+Wf0K0b91Sike1+yg+QSYY3w2BEz5Gnmm1hgJGd+rO/cp08p0QlW44muqX07+xqvprnX8uZefBSb0bJjLRUOnDGxW/uzAASb8M/aN9LaLqcL1W6apmnzfzdsfUw01upVDhQo5fL68yI7aVbKIJSHQUz5WRRyuH3QLrsuQCCR7V7ADW67FukoTclJvPbokbPsGalVY1mCy8dTHb+51T9uZQh3LvdGHsfhbGzD75JzwgEHp4cSugtZDbtceaJ0ui08KXdFtLPNN55ktv7PaiCaAuljEUr2xPnhJcWC2QOMDUtDQdLkdipalRulzii7Xq9Oq3s3ZXRdET98Ny4oIZX08VY6RmReRFNHIw4S95sbtAzzsCMJytmtcq0lyM9DxObnGMtu388o+bOFx3Kueql8UTOndksGb9PLKNyxLIQBAEAQgIAgCAIAgCA8QBCD1DIIAgCEGJUEMWQHtkwMGtwQ1yRpj1N1sRTi05NMvNh7TZDHOC6Vr3MtFyZw2cQQS49GmWmvUsJzujKLrw13z+xQ4lpp3qMYLuXO2Z42Rxl7+VJAxBjg3nWuRfPLrt0ZZqnXBuyW3ks56f2OdLQU6r4ZrnFcn5K6XFWzU7GwudctbDG+7WuDecWGQkNLbB2g0uuhRCdKlGEvm/mTKen00aMz+Fr+dCwrpas1kgFOIzT/iNi/AiDWOIkLrBoyJIJtoLZhaa9LKuLWXKT6t9eZDqqnotjsxu+V9/bydvsHYQdLKK7knSVVOGxBv4hYGnlXMcdDzmXsMrAq/TlVKLPO076EnDqnzf9jVuvWxS09dsqniwvpTMGMqOeHF75bEjF8WRseIOV1KxjC7Fm9y9ZWyfzYbwSqTa2Gmotp1LXRvijNPV42ua+MSYA5zmEXA5RkR6mvJWa8mmSa3Q880Vm8e06SKkmjbVU3IOYfs1JRtiDn4swJHAuObjfE3DbW91EnhGyiErJpbW39SDQ/tJpoYscdPWOk5MMMcsjpKcPsSCZXvcc7HPUgaLH1YdEWFw7UTntaSPmbe7u07upV2ezqTUVFnlObEhYMz07w2iSsC8EAQBAEICAIAgCAIAgCEhCAgPEICAIDxAFAPbqScmLkMGRjk7tWcSjJbbDN+n9FklkznnHI7D9lmz4qiuDJwHNjhfIyM2wue1zALjiBjJt9FtrgsnA4vN0V/d8nLqz6HtKn2vKxwwULcEwkiaHSmTCwgsYCRha7L2uvQLd8RwIPTqXzPmv6ljtqlgqIHw4/s79oNsHWGNz2xjmm+ROFti3UgOt0qWsowrslVYnjO04va22PsdFTMmkj/ALQ2fO0Rx47meMXjNiLkNfC/2iMiOpYt4XM3QplbNxguUih2nva6oq46qgiFDO2OUzyvMJbKyzXOErQDiAEd769AWm3URrW7Behw2cYf5jp2MNsieZrX1lc0umJLoxLHFTBuEta7kmubyhDmMzzy7M+e9fOyTUYvC+nf/gzprrrkmk3jyRHmip4hLGxry67QHsLmPlYHAvBIFxeRpNjh+7IF756UtRbZtbx7csLx/T35liMrZTxHEfbwVdbvCyRpj5BgbhYGYZH424GuDLuscYGN/Aa9SsV6SUJbtzb78v5g31wnXPcpcyrik4nJW2dSqxt5ZtjGd1gyzWsyyiQsC4EJCAIAhAQBAEAQBAEAQkIAgCAIAhB5ZAEAQg8Qgj1A4rOJU1EcczJZDqjfs2Zsc0T3ySQtbI3FLDflY2nJzm26jnrlfI6LZFnM4lDND+HJ9TZtvZtBJJWt2hNXPfHhjp/tH2i2hPNBs0kj2nWtc2W/KXc8nCuy/EIxPnW0d46qpibDNK1sbJ3zNDBaQPc97xaS9+bjcBa2Vlq3tnoKeEwg91jyVPLRsvYYnEm7jmSeJPSVrbZfXpVLlhCmMuJrog5rgbhwyse/hrl1qVBWfB1yUNXxTS7ds5L+exNl2TUSXkkfiOZ/oMgOwDgrdHD+3Q4U/wDEFNS21Rb9+RCioLOLXC51HWP6q29BGPXmW9Hr/tMXKKw+5sr9mYQHt9k69RW6qqC5YN7Uu7NUEY0XN12mdT3rozu8OsjYtsuq/qSWtsudk7EYJHqgzCAIAgCEBAEAQBAEAQBCQgCAIAgCAIAgCEHlkBrmbkskabo5ia49FmytX8pnyTnGzR9Lo5xgubK918Ysu9nbnSyNx4mt1yAubjryXLv4xVXPbg5U+IKEsKJZ7v7nxyOIku4ixsTYeAVTX8VshHMeRr1OptUcosNv7sMgwOYwNacjYWzWvhnEJ37oyZ5Li9lvKTk8FbFTAG67FVzhNSPPepzyW8TRhyFyMx1jiF66qSeGhJ8zntv0WG0rMx7TbcR7zfVXJR3xwdThWr9C5J9GR6V4c3Cc2uHmqTW1nuOqyimq6cxuw94PSFuaVkcMiE3CSlHqjON9wvNanTume3t2PV6XUxvhuXXuZKuWQgCAIAhAQBAEAQBAEAQkIAgCAIAgCAIAgCA8IUkNZI88SzTKN1J2TaYYY3/HDG7vwgH5gqjrXifukcqqtLcn2bO53UILHN6CHdxH6LyHE01NM5euhtkmiLs/7qoLf3nN+eXkt1/3mn3fQsWLfTkt946XlIHDosR3Knwy309Qvqec4hT6lDRxkUcBDwXOa4DmnUOOeVrZcPFezj0bPP8A2eDRjTOwmx4H5L0PDLt9W3wU2uxjNCCXQHQ86M9HSO437iu7XPMcmKfc5MxmKQxnLMlvVnmO5YXQ7nueEaz1qsPqiTVwCZn7w07eI7CtEZbWdRrBQNJaevQhTqKI3Q2/obtNqJUT3Lp3JQN815myDhLbI9VXZGyKlELA2BAEAQgIAgCAIAgCAISEAQBAEAQBAEAQBAFIMJRkskabVyOv2e/FS07uhr2f6Xm3yIVTWrlB+6/Q4+MWzXsdRunPZ4HxNLe8ZjyXmOJ15g34OfxCGYZ8G3bAwVBd1td8s/IrXpfj0+DHTvdTg6VoDmWPFtvlZcfnCefDOTZHrE+Y1tOI5XXuMLjlfLqXu6Z+pWpeUeQsslCbgYwVQLtdV0tBY6rVno+RWec5ZMrWkxh49qM3HZx+XkvV0yxLHkx6Mqtv03KxCoj9puZHWNfp4Kw12Ohw3Vehcm+ncrKGoGR4OCpTjzwe9TUo5RH21Sf90f5vQrOqXYxZWRPt2Ktr9L6sdy6ov8P1bqltl8r/AKEleePSoKCQgCEBAEAQBAEAQBCQgCAIAgCAIAgCAIApBjJoskarflOn3edek/JUOA7HRtPmCtGsWak/DOPbyvf1RebIqMBDzo1wJ7OPquFfS7fgXcr6qOYv2Iu3d8YHtebOMtrNGbWDnHCBbUAZkmxzsL35vq+H8Gp0taglny35POKVnRPkWP7Pt5XzEwSG+V2nUjpF+IXm/wDFPDKaYxvqWG3zS6GXM1b5UtpnW94X7+PmtXB7d1CT7Hl+Jw2X58nLNp3XAsdV2d6SKmcnS0pOjha4zBXptNcralNM1TjJdiBSHk5XQu9lxyvpnp4jJdVPdFSI6rJz9bS8hM6P3Xc5h8wtNse57Tg2r9ara+qJcDg5uE55WPWFW7nYaKCupjG8t4ag9SswllGDR5A/guLxHS7X6kenc73DNXuXpS69jauUdgIAhAQBAEAQBAEAQkIAgCAIAgCAIAgCAIDGTRZI12fKdHuo69PO34ZIneOJvosNT+BL3Rx9QsXRf0Za07cQezpauLOW1xkuxqvjmODitp7v1THC8TnNd7Lm2IPzXpKeN0WLm+a6nn3RJycY9jv/ANmOwHR4p5ea6xaxmtgbYiTxJyXkv8R8T+0NVx6E2VOvkXG+0P4b+0fz4hVuBz+aJ53jMOkiRuwyNlOyVoBe+5LuIs4jCOjRRxLUyVzh4LvC9JBVKWOb7ltVTxyswPaDp0Zdh1BSHE50qLpW2Sx7Y8fUu2aKM01NZTPn28lPhebasdhJ42IxMPgV9R4PrVq9PGzyv6nj9TR6FrgQtsQ/aKcSN/Ei53h7Q7xmujJdizwzUehevD6lPST6OGhCpyWOR71Pcsm/aVLyjMvaGbfoorltZgznAVYlFSjh9GIScJKS6olMfcLzOpodNm39D1ml1CurUu/cyVYshCAgCAIAgCAIAhIQBAEAQBAEAQBAEAQGMmiyRrs+U6DdD8Kq7Ifk9yi78GX5HI1X4kPzLmh9ruK4VvQ12dDo6l16SLqkI/5fouPWtuql7HMrWNRLHgmbsnJw6/QKvxJfEmatauZjvjHeEHod+votnBZYva+h53i0c0ZOCp9tTUZIDTLC43LRbGw8Sy+Rv0G3aOPpdRoa9VzfKXnz7mjhfEVWtk+hJG/rB7EU0r+DS1kbAf3nYj8gVWhwKU5bcpHbnr6scme0bZJo5XzfiSEuIGQB90AdAsAvdcO08dNXGuPRHkeIXKy7ciPseowvwnR3nwXZms8yo/KKSen5GaSHgDiZ+U5/LTxVW1dz3fC9R61KZOpX3FujyWho6DRS7XpsD7jR2ffxH89K31SyjBkSJ9iq+t0/q18uq6F3Qaj0bOfR9SSvNnqMhQSEICAIAgCAIAhIQBAEAQBAEAQBAEAUgxk0Uo1Wv4Totzx91VHqhH+9yXfgz/I5Gq/Fh+ZbUXtdxXBt+Uxs6F+8/wB1HVOR/suuWl/mX/6/uc5fjv2J+7PvdvoqnEuqNGu7G/ekfcHt/hKx4T/1CODxJZ08jgSLr2R5LOOhiyFoN7DVbKpuM0/qZb5eS3pTnZeuImu5z1YzBI4DKzsvMei6EHmKMlzRr3nFxBUj8ju+5Hk5apxzyO9wG/bNwfv/APSNTOs7tyVRo9ezZtODHGRxGY7v0ukHhms5tWiCTC647F5ziFHpW5XRnpuHaj1asPqjNUi+FACAIAgCAIAhIQBAEAQBAEAQBAEAUgwlWSNFr7HU7rstSSu+Odre0NaD6lYal4of1aORe86iK8IsaIc7uK4dvQWdC+H/AEv/ALH/AM1y/wDyf9P7nP8A+/8A6f3LLdpnNJ6z6BUuIv4sFbWv4jZvSfuD2/wuThK/zBwuJPGnkcNFC53sgnsXs1Fvoea0+kt1D+7WTySIt1FlLg4vLMtRor6FmceXnsTqc5j+eC9bXzgvZFeXQqtuMtJfpaD5j0XQ07+AiHQjzt5Skmj4sGMd3O/hPisp9S9oLPT1MX55FPTPu1p6vmFTmueD39b3RTLaN1wD1LUQ0czWxYHub15dhzCtReUYmELrFU9fVvqb7rmX+HXencl2fIkrzh6cIQEAQBAEAQBCQgCAIAgCAIAgCAIApQNMhzWRVseWdxSw8nS08Z1cHSO/zG7fkbKvr5YhCH5nIi9985fkSKAZk9S41z7E2MvJ8qaMfFI53hzVzYc9RJ+El+5Qhzvl9FgvNiRYYx2fr6rlaye6xlHUy3TIG+Mtog3pPqB9Vf4LDNrZwuLTxTjyfKNt7ZeH8m1xa1uVgSM+JPSV7uqHwI9NwnTVV6WGF1WS+2fUsfStlBcHABrzIWu5STEA5jTyxIFnBwHJjJpzOZUzgsGGop9STqmk0/5np+5ZwajuXdq/DXsfPNRX6c5Q8PBB3gHOZ2Hz/VXtP0Zph0I+yc3lh0exzflf0W+fQ2J7Wmc5s32LHgSFTs+Y+iad5gW9Geb2FaWbZFVt1lntd0t8j+oW6rpgwZWrZJZTRMZbWmTAeK8lZHbNx8Hsa5boKXkLAzCAIAgCAIAhIQBAEAQBAEAQBAEB442WSMZPCN2xqAzzMi4OdzupozcfC62Qjulg52otUK3I7TaMwfISNBzW9gyC5Wrt9S1vxyRR08HGCz1NtE2ze0/0XNtfMxtfMv62G74YPgYMXac3eniuXVPEJ2+Wc+qWIys8s6KFlmgLjSeXk50nl5OR3xqbvDBw9P1PyXp+C1ba9x5zjFuZKCPne8OxXPPKxa25zdL24hemovSW1l7hHGY1wVFzwl0ZWbKpHNeHOFreKsuSfJHe1HFtPTV8Mt0uyR2OzK44w12d+PQu1B4SR4S9bsy8mzb55zR1Hz/RX9P0ZVh0ImzDaVnb5ghWJdDJlFSjOT/Ed5qnb2PoGhfwY+iLGiOvd6qvIuSIe3xkw/m9Ftp6mDKdbzEkw6BeZ1qxfI9XoHu08fYzVQthAEAQBAEAQkIAgCAIAgCAIAgClIGqR11kVrJZZ1+7dHyEBnd+JMMLOlsfF3f9Evs9GrPdnHvl61uxdI9fc3sbcgBcNvCybm8LJ0Gx6YOkbf2WDE7sauXq7NsH5fJHN1M9sH5Zc7KiL3umd7xuOpvujy8FzNVNRiq12KV8tkVBFrPKGNLjwF/oFTrg5yUV3KM5bYtnzbaNRjkc4nj/AD87le501Xp1qJ43VW+pa5EZwuLKwaFyfMpDEQ6x4LoaWO+xFuDyiZQxkvAHSu4TY8IlbafeW3wgD19V06FiBViadn/iNPQb+AJWc5KK58jZCEpvEeZS0LTyeJwILpHGxFjoz6lVLGn0PeaNYk4+Ev3LCi493qtMi7Ihbfd7A/N6LZSYMqFvIJMOi83r39+z1HDljTxM1SLoQBAEAQBAEJCAIAgCAIAgCkBCDB7uCyRqnPsi13c2SJnGSTKGM3efiPBg9f1Wawlul0RztTc4LZH5mdFV1JkdiOQ0aOAaNAuRqLnbPc/yNFdWyO39fc3UUfvHuVK2XYxtfY6qjpMMYZ70li/pDODe/wCq4d16lNy8dPc5Flm6zd2RdRNDRYLmSbk8lOTy8lFvFXYhybCbX5zgCQOnTWwXo+E8Ls/FmvYqarT3XR2w79TXSVdJCwtDRe3tHEXuNsrDDnnlqF3/AFYRTUuTN1HCo1YUIr+eSi2pIx0ZlwhjmkXtkCC4DTvC002ObwVuNcKqjU7a1hrqV7adrhdwv0dK9HwujEHOXc8pDKJlJAyJpda2VyeNl1Ix58jGe6TOemnuS48SSV0JTVcM+EbqaXZJQXd4NOzNuQY3csOY1l2tBeMbg9txiZmHYMeG+WK115e2ydr3TZ9Cr0EdPBQqSz3/AJ79S1ZVU9Q90Ebi4YG8nI5rm3eBzsnZi+XffhZYV2SqlmLNnp2QjvkuZW0bsj228P5K6+9SWTLbkqdtTXkt8IA7zn9FYreERsZX4lk5mUamTIxkF5rUT32yZ6fTQ2UxRktBvCAIAgCAIAhIQBAEAQBAFICAxc5Sa5S8ErZezjK67jgYPad6N6Ss4rPXoU7rNi5dTpzJdrY424Ym+yPUk6lVrVbqOUI/Cc12VVSzZL4mb6SBuEveeNg0alVJ0Sh86aOJxbjMqmoUPr3Lujji5MTA3LDcsJbb2g0C2oPHstrnbVbpIzqeHhnHr4tqEviefJZQ7Sbm4nM/JeYt0s4vbjoduEVbBSh0ZD2/vCIoXlp52E2+qtcN4e7L05LkjJU4mk+58uo9uHl2Pmc90eMYw1xa4t4gG4A+XcvdbDo2VJQaj1On2xUsiuQ4ABoc5uR5PnFtubJJkQA4c4nncFV1NG/p1KdVjjHL/wCTnanbRqC2GK/J4gXvItitmABwbfPPUgKNLo9r59f7FHX3erBwR9G2Ru057GvlfyYIBDQOdY6XJ07Fjq/8Qwpn6VEc45Zb5HCr4blZkzLeTdSQREwPx9LHCzjbOzTpfTVWKePxrmvtCwm8ZXTIXDot8mfMp59RocwQdb8QV356lSjy7l2jhc1JSS6cznnnndHauQ1hnpFY8rdyLHZ+02wHG3nSZ4AMwHEWBcerWywayZXWqS2R55JdFUFrADmrEbUjo1aR7FkiyNJJJ1Juty1OFgfZQyLNYWarkzZXpviRJXMOrjAUAIAgCAIAgCEhAEAQBAEAQHhUkM9Y0Xz0WSRhtLOiqgTZ2UbRfCNOpbKq/WnjscziU/s9G6PzPkWm0t9WmJ0UUWA4cDfYcOGKQuIxB2RsBYZ3JNgB141YPF7G5bm8lJRbXcA4uN+aSSe63zstWsqjKtmGoqU4YLmnqwQHEhrficWgdxXnJQaXQ4nozb2pM+g0ewYYrmS8j3WJuThbkBZrejJeb1Gt3Tx0X86nptNO6ulQi+hB3t3TgniJhPJy2OGznFhyyDm8AekWI870OI10Si0003hruvqZ1XWOWZ88Hw6ojLHuY/mOa4gg6gg2IXqYTU1ldzp71nLZIFVdnItzxEF54WBuAO+3goZLXryUIk+F2EWaLLKM1FdS6uFRR9i2fttk8LJWkC4Ac34XAZtXz7V6Wyu5xl+XscizTSpm4skw12IhoN++602Vz24lnBqdaXY+Vb34HVs5ZYtLxppiwtD/APdiXteH2WLTQU85wem4dSnp47upSS0jXahXN7LVujqs6o8io2tzAUObMatDVW8okWWOWW8HllORtQAUN5CWD1QSEAQBAEAQBAEJCAIAgCAIAgCkBQDXUSEC47x1Lfp7Nk8nN4pQ7qcLsVT6kHUgduK/hZdX7TDyeMlXJPDRmx5kHJtBwkgucdXW0FuAVPUajdyR0NDopWT5m3+zGg3GSp78nblwqpPJ9c2JvZHUsAJtMBz2e8SNXNHEHq0XjtXwudVja+V9P9zjW0enPBZu2k2MGSU8kwauk5o+ep6lU+yTm9sFlvwaZLB8i27Vx1VTNM0Wa95LcrGwAAJHSbX717XS1yppjB9UjuaOiE6lGSNMNO1ugW1ybOrVpoV/Kjaoyb8G+mrpIrujcWnjoQe1pyK12UwtWJrJpvphOPxLJnPvRVOaW8pgBFjybWMJ/wAwF1qhoNPF7tuTkrTVp5wVDH2VzBahNxZNBWB0k8rIQkKAEAQBCAgCAIAgCAIAhIQBAEAQBAEAQBAChDWepodSMOdlnuZVloqpPLRtZGBoLLFvJvhXGCxFHrwhlNZWCrrIDe62xZwtXpm2QzG4nMk9pJ81ksJcjmR0zyWdFHZa5M7ujqcUTlrOoEJCA0SQdCzUinPTvqjFkB4o5GMdPJ9SSFgXVyQQkIAgCAIQEAQBAEAQBAEJCAIAgCAIAgCAIAgCAIAgMXMupTNcq1I1/Zwpyavs6ybGtsoybowSMlBmEAQBAEAQBAEAQBAEICAIAgCAIAgCEhAEAQBAEAQBAEAQBAEAQBCGEJCAIAgCAIAgCAIAgCAIAhAQBAEAQB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1276" name="Picture 12" descr="http://www.ncsx.com/2012/030512/Hungeree/big_mac_original_adve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9982" y="4419600"/>
            <a:ext cx="2264018" cy="2438400"/>
          </a:xfrm>
          <a:prstGeom prst="rect">
            <a:avLst/>
          </a:prstGeom>
          <a:noFill/>
        </p:spPr>
      </p:pic>
      <p:pic>
        <p:nvPicPr>
          <p:cNvPr id="11280" name="Picture 16" descr="http://www.zetaprints.com/help/wp-content/uploads/2008/09/newspaperadsampl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133600"/>
            <a:ext cx="1790700" cy="1495426"/>
          </a:xfrm>
          <a:prstGeom prst="rect">
            <a:avLst/>
          </a:prstGeom>
          <a:noFill/>
        </p:spPr>
      </p:pic>
      <p:pic>
        <p:nvPicPr>
          <p:cNvPr id="11282" name="Picture 18" descr="http://jonescreativesolutions.com/Portfolio%20ads/kfc_newspaper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5200"/>
            <a:ext cx="2743200" cy="3333750"/>
          </a:xfrm>
          <a:prstGeom prst="rect">
            <a:avLst/>
          </a:prstGeom>
          <a:noFill/>
        </p:spPr>
      </p:pic>
      <p:pic>
        <p:nvPicPr>
          <p:cNvPr id="11284" name="Picture 20" descr="http://www.patrickfeld.net/8ight/Bwads.jpg"/>
          <p:cNvPicPr>
            <a:picLocks noChangeAspect="1" noChangeArrowheads="1"/>
          </p:cNvPicPr>
          <p:nvPr/>
        </p:nvPicPr>
        <p:blipFill>
          <a:blip r:embed="rId8" cstate="print"/>
          <a:srcRect l="2667" t="1724" r="53333" b="6897"/>
          <a:stretch>
            <a:fillRect/>
          </a:stretch>
        </p:blipFill>
        <p:spPr bwMode="auto">
          <a:xfrm>
            <a:off x="5638800" y="4800600"/>
            <a:ext cx="1281023" cy="2057400"/>
          </a:xfrm>
          <a:prstGeom prst="rect">
            <a:avLst/>
          </a:prstGeom>
          <a:noFill/>
        </p:spPr>
      </p:pic>
      <p:pic>
        <p:nvPicPr>
          <p:cNvPr id="11286" name="Picture 22" descr="http://localads.chicagoshopping.com/rop/data/images/thumbnails/T_1000_27766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133600"/>
            <a:ext cx="1886857" cy="1981200"/>
          </a:xfrm>
          <a:prstGeom prst="rect">
            <a:avLst/>
          </a:prstGeom>
          <a:noFill/>
        </p:spPr>
      </p:pic>
      <p:pic>
        <p:nvPicPr>
          <p:cNvPr id="11278" name="Picture 14" descr="http://pdxretro.com/wp-content/uploads/2013/01/spam-today_thum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3505200"/>
            <a:ext cx="1219200" cy="1219200"/>
          </a:xfrm>
          <a:prstGeom prst="rect">
            <a:avLst/>
          </a:prstGeom>
          <a:noFill/>
        </p:spPr>
      </p:pic>
      <p:pic>
        <p:nvPicPr>
          <p:cNvPr id="11274" name="Picture 10" descr="http://wac.450f.edgecastcdn.net/80450F/963theblaze.com/files/2013/01/skittles-300x3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1300" y="39624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He was teaching himself to dance so he could impress a girl.</a:t>
            </a:r>
          </a:p>
          <a:p>
            <a:pPr>
              <a:buNone/>
            </a:pPr>
            <a:r>
              <a:rPr lang="en-US" dirty="0" smtClean="0"/>
              <a:t>Meaning: to change someone’s mind</a:t>
            </a:r>
          </a:p>
          <a:p>
            <a:pPr>
              <a:buNone/>
            </a:pPr>
            <a:r>
              <a:rPr lang="en-US" i="1" dirty="0" smtClean="0"/>
              <a:t>(in this case, to make a girl like him!)</a:t>
            </a:r>
          </a:p>
          <a:p>
            <a:pPr>
              <a:buNone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</a:t>
            </a:r>
            <a:endParaRPr lang="en-US" dirty="0"/>
          </a:p>
        </p:txBody>
      </p:sp>
      <p:pic>
        <p:nvPicPr>
          <p:cNvPr id="10242" name="Picture 2" descr="http://howtogetgirlfriend.org/wp-content/uploads/2012/02/impressing-ladies-2955.jpg"/>
          <p:cNvPicPr>
            <a:picLocks noChangeAspect="1" noChangeArrowheads="1"/>
          </p:cNvPicPr>
          <p:nvPr/>
        </p:nvPicPr>
        <p:blipFill>
          <a:blip r:embed="rId2" cstate="print"/>
          <a:srcRect r="18333"/>
          <a:stretch>
            <a:fillRect/>
          </a:stretch>
        </p:blipFill>
        <p:spPr bwMode="auto">
          <a:xfrm>
            <a:off x="5715000" y="4038600"/>
            <a:ext cx="3349950" cy="2743200"/>
          </a:xfrm>
          <a:prstGeom prst="rect">
            <a:avLst/>
          </a:prstGeom>
          <a:noFill/>
        </p:spPr>
      </p:pic>
      <p:pic>
        <p:nvPicPr>
          <p:cNvPr id="10244" name="Picture 4" descr="http://scribidomagazine.com/wp-content/uploads/2011/10/Impressing-a-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7492" y="2209800"/>
            <a:ext cx="2160308" cy="1676400"/>
          </a:xfrm>
          <a:prstGeom prst="rect">
            <a:avLst/>
          </a:prstGeom>
          <a:noFill/>
        </p:spPr>
      </p:pic>
      <p:pic>
        <p:nvPicPr>
          <p:cNvPr id="10246" name="Picture 6" descr="http://i.imgur.com/BLeuiK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648200"/>
            <a:ext cx="5414208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Once Davy learned to dance, he sauntered off.</a:t>
            </a:r>
          </a:p>
          <a:p>
            <a:pPr>
              <a:buNone/>
            </a:pPr>
            <a:r>
              <a:rPr lang="en-US" dirty="0" smtClean="0"/>
              <a:t>Meaning: to walk or stroll casually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sauntered</a:t>
            </a:r>
            <a:endParaRPr lang="en-US" dirty="0"/>
          </a:p>
        </p:txBody>
      </p:sp>
      <p:pic>
        <p:nvPicPr>
          <p:cNvPr id="9218" name="Picture 2" descr="http://24.media.tumblr.com/tumblr_mawsvoxSJD1rthmrpo1_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3200400"/>
            <a:ext cx="5578929" cy="3124200"/>
          </a:xfrm>
          <a:prstGeom prst="rect">
            <a:avLst/>
          </a:prstGeom>
          <a:noFill/>
        </p:spPr>
      </p:pic>
      <p:pic>
        <p:nvPicPr>
          <p:cNvPr id="9222" name="Picture 6" descr="http://static.igossip.com/photos_2012/95/this-cat-totally-looks-like-leo-strut.jpg"/>
          <p:cNvPicPr>
            <a:picLocks noChangeAspect="1" noChangeArrowheads="1"/>
          </p:cNvPicPr>
          <p:nvPr/>
        </p:nvPicPr>
        <p:blipFill>
          <a:blip r:embed="rId3" cstate="print"/>
          <a:srcRect r="52120" b="11439"/>
          <a:stretch>
            <a:fillRect/>
          </a:stretch>
        </p:blipFill>
        <p:spPr bwMode="auto">
          <a:xfrm>
            <a:off x="5867400" y="2800350"/>
            <a:ext cx="3124200" cy="390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When Davy saw her, he grinned.</a:t>
            </a:r>
          </a:p>
          <a:p>
            <a:pPr>
              <a:buNone/>
            </a:pPr>
            <a:r>
              <a:rPr lang="en-US" dirty="0" smtClean="0"/>
              <a:t>Meaning: smiled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grinned</a:t>
            </a:r>
            <a:endParaRPr lang="en-US" dirty="0"/>
          </a:p>
        </p:txBody>
      </p:sp>
      <p:sp>
        <p:nvSpPr>
          <p:cNvPr id="8194" name="AutoShape 2" descr="http://img-cache.cdn.gaiaonline.com/7b0d5919fc298e53822dc284c7370856/http:/i1216.photobucket.com/albums/dd375/DoctorWhoGifss3/Doctor%20Who%20Gifs/gri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196" name="AutoShape 4" descr="http://img-cache.cdn.gaiaonline.com/7b0d5919fc298e53822dc284c7370856/http:/i1216.photobucket.com/albums/dd375/DoctorWhoGifss3/Doctor%20Who%20Gifs/gri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198" name="AutoShape 6" descr="http://img-cache.cdn.gaiaonline.com/7b0d5919fc298e53822dc284c7370856/http:/i1216.photobucket.com/albums/dd375/DoctorWhoGifss3/Doctor%20Who%20Gifs/gri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00" name="AutoShape 8" descr="Use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02" name="AutoShape 10" descr="Use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04" name="AutoShape 12" descr="Use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8206" name="Picture 14" descr="http://media.tumblr.com/tumblr_m06b2doqtL1r2rz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2514600" cy="2514601"/>
          </a:xfrm>
          <a:prstGeom prst="rect">
            <a:avLst/>
          </a:prstGeom>
          <a:noFill/>
        </p:spPr>
      </p:pic>
      <p:pic>
        <p:nvPicPr>
          <p:cNvPr id="8208" name="Picture 16" descr="http://gifs.gifbin.com/082009/1251735961_madagasc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3971925" cy="3707865"/>
          </a:xfrm>
          <a:prstGeom prst="rect">
            <a:avLst/>
          </a:prstGeom>
          <a:noFill/>
        </p:spPr>
      </p:pic>
      <p:pic>
        <p:nvPicPr>
          <p:cNvPr id="8210" name="Picture 18" descr="http://media.tumblr.com/tumblr_lv2dpyp2vT1qbklp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9425" y="3124200"/>
            <a:ext cx="1704975" cy="2343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The president told Davy to wring the comet’s tail off before it hit the earth. </a:t>
            </a:r>
          </a:p>
          <a:p>
            <a:pPr>
              <a:buNone/>
            </a:pPr>
            <a:r>
              <a:rPr lang="en-US" dirty="0" smtClean="0"/>
              <a:t>Meaning: to force liquid out by squeezing and twisting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wring</a:t>
            </a:r>
            <a:endParaRPr lang="en-US" dirty="0"/>
          </a:p>
        </p:txBody>
      </p:sp>
      <p:sp>
        <p:nvSpPr>
          <p:cNvPr id="7172" name="AutoShape 4" descr="data:image/jpeg;base64,/9j/4AAQSkZJRgABAQAAAQABAAD/2wCEAAkGBhISERMUEhQUFBUUFBUVFBIUFBAPFRQQFBQVFBUVFBQXHCYeFxkkGRQUHy8gIycpLCwsFR4xNTAqNSYrLCkBCQoKDgwOGg8PGiwfHyQsKSwpKSkvLCwvLCwsLCwsLCwpKiwsLCwsKSwsKSwsLCwsLCwsKSwpLCksLCwsLCwsLP/AABEIALkA8AMBIgACEQEDEQH/xAAcAAACAwEBAQEAAAAAAAAAAAADBAIFBgcBAAj/xAA9EAABBAAEBAQDBQYFBQEAAAABAAIDEQQFITESQVFhBiJxgRMykQdCobHBFBUjUmLwM5Ky0eEXQ1Nygxb/xAAaAQACAwEBAAAAAAAAAAAAAAABAgADBAUG/8QALBEAAgEDAwMDAwQDAAAAAAAAAAECAxExBBIhE0FRIjJhFHGRobHB0QVCgf/aAAwDAQACEQMRAD8AsWxWEvisIrCBqK+CwuApHsJoyeIYszgjU+IZ1849RqthmkPCVjHScOLvkXUfcLZSZw9fD02NhAdGu6gFXcDras9lUttLTuwke3JXWAfySPhnGSvEfjKJSGiAoiWPlEqdL74ahDxkiscK3QlJRYck0Fbujaxmu6ZDxQgVYYdVzZLtWGGJLVEOg0hXkjfKvgLRXs0RHsc8ixH8eZvRyvMHKg+JsnYxwnj0JoPHUdfVfZa+1TVg6crM7ekqKpT+xdQyJuxSRhjTbWqq5raLzKs14hwuNEfirTiWRLVYZfnJb5X6j+bp6ro0dSvbP8nI1GjfMqf4/ov9V8AhDEt6qJxQ6rdY5l0HeNFzXx9J/EaOx/Rb6XHCt1zHxvirlb6FMhJO5mJn6oT3KMsmqC6REZHkrklO5Hkekp3pRkdOw0qeDwqHDYhPxTrzF7Ht7Jgc5wRe08Is9lzLNmubK6wQQ4HUEfmuwRFe4nARyt4ZGNeDycAVfSq7TFqtKquHY59l2IqRruUjB/mGhWlgdqoY7wYAGmA8PCbDHWR3AO4UGBzKbIC099j6HmrZTUuUeeqaWpR9y48lzG61JpS8MmyYAtC5lsTJRsO2yhtiKscBh9UyIo8ho5uH7vul8RMH2Gq2dhGkaoUuGaNAFY0x7FZgsMTZKdY0jRShBDjovXFAiiSa/VSLtCknSKGImIYfRDeWRjcwHiHxK/4kkd+W6pPeG8xDgNVi8+n/AIzr6lfZNnHw3jXQrVXjvgvKNGkn0pfDOyYVwpH41lsDngrVPNzcHmuZex248l8xyI9jOHmT2oBZ6PPmtEhdyAA9XGlYYDMmyDQp1JWFcbvjsMYsycFQu4XDYO1HpawmY+MsZC90cg4XDcEfiOo7ro4aKVXnXhqDFgfFB4mimvaacAfz91upaiUFZnMr6SNR7lkxOWeNJ3vIc7SlX+IMzLpR6LVYT7MY2Ov4766cDPztFn+zSFzuIzyenDGtH1CaMa0kk+Ec9nm2QTMuqYb7PMF94PkPVzyPwbQVB4n+zsAcWDu71ic4UR/S52x7EoqvEf6WZjIG8RorXYLwvE6MFzbJH5rG4nDTYd/DKx0btwHCrHUHYj0W08E56ZXfCeAaFg866KupJ9g04WyV0GMFJuLHLL4bElOx4hchwPQxqmsw+Yd1Z4bGrDR44g7qzwmapNrRcqilwbWOVp3XsuCa8UQHDodVSYXMQeatMPiu6KfkEoeBWXIq/wAMlv8ASfM3/cL2KB7fmHuNQrmKYFF+ECrV8HLq6WnLKt9gGGgDhomom0oMiLdivpbP/CtTsYp6SS9vI0yTmoOkG6Sex1ULpShJ5pt5Q6co5QXnuoSyIUuI5BTa3TVLciiAcUvi/lPomUnj5LFJB1wcZ8Su/jO9Sqj4ndWHip38Z3qVSca66wjKa3IvEFUx59CtNHiuYK5aHqywOeyR6fMO6x1tNud4nQoarb6ZnS44g+KYlzW8LQ7U1dO2CFluPML2uG3Mdll8u8UsJ4XWOMcJvurXL8R8QlgBJaaNAkg+izdGeLM3QrQu3dHUY8wa8AtN2L9kWOeys74by2csIbG7sXeQcPIDi3N2rlrnRuDXgtdV0aNjsQmUJx9yLVKnLiLVwWPxckTtRbDXC/1+67ofzVdi83fR9QPYlaL4rXtLXgFpFEHovGeGcPJQPG2qIDXUDXqCUsqcpP0ssjXhTXrjz8CmWYkEizr+SfxsaVznJTEeKNp4Ks0dq5obMeHAW7bZNG8PTIXirapTwY77VHD9kY87smbR7OBDh+X0WBybOnRSskYdWkH1HMHsQul/aHgfj5fOG7sAlH/zPER9A5cRy6bWlqpLdA52qvGovsapopMMkQ48tn+H8T4ZMfNwIIv0u0MzAaGwe+izSg45NEKkXhjgcisckWyphkiqsXJj8WKcOassLnLhuVRtcihI4osjUawa3DZ6OquMPm181z5jqTcOMcOaXbbBZ1E/cjo0eOBRPjLD4bNyOatMPnCZNg2ReDTCcqYxPUKohzEFNMxITqQrpfA78Rp3aFNzWuHMJdkgReC06ZnlTj3QN+Fd90g9ikcRg3m7YfairIWptcQdSKQsiiWni8HB/FfhzF/GcRh5yL0IikcK9QFl8RhJI/8AEY9nZ7HM/wBQC/UvxAvXMa4U4AjoQHD6Fa1XeLGd6VLuflRpUgx3Q/Qr9TNijGga0ejWj9Etica2PXp2G6Lr/AY6Ry4TOH+BfBJxWJYMSJIoQC821zHSBteVvENBqLPfRfoXCFsYDWRNja0ACgGtrQCjuPxVJHmrZLaeIXoQSb9jyUZceYaDnOId8psXQs0TsU8aylgWppJ08miml5hxBG4Ote3TuoP+HKKeA4jbsSPunks1BmLmnWnN73oCNhWrd1EY8t+Ulw000vmPN1I6hWXM9rD+b5cY/PGSW/y9PfnqhPzWOFo43+b6a9lF2eOcw0RxUb6G+o6rHPyR8khdI6weXbosk6bUvQdWhqISjas8flnRP34yXDE3903ysUdQuSYvNJOPyk0tLnePEcHAKBI4dNDSyZjNWN+VqVEm1cbSycYyceE2ajK3PfhJjI7i42ubR0NBhB/NcJhfwkFdGf4pbh43NL22Af4ZIc4urQVuOWui5q1X6eObmX/ISTcbO50uDMHOiay/KNa6lRcA7cA+qFgoKY0c61TQbSz1ZbpXOWuMCj8vH3SR23CG+NzNXbdVZtpJ4pnxXBvLcqmxphqZxzyeRSBGa9ONw4oCl4cG3pXpokNUNau6BNciAr39j7lOYXI5X/Lt3Q4NC1VNiofojx4ikzjvDb4m2XNKrY4HE1RQ4L414eS2gzWtCrXD44Hn+iz7Mqmqwx5HUC0ORr27hzfUEKWNEaqfc17MTW5T0GbtrdYNuYOqrsIsOI5gqJNFr2SybxuNsojZbWPwecU4Wr2DGWhdiuC7Fq7E0vW48bc1WvxYQ5IfitdwurkK34inTYnTjbkv8NiW1djvsg5qWPbpXau3Nc9xYnikoud9eSfizpwLWuN0KtWbm1YCoRUtyZYRENmc1xryhzdOp2Vu2MSsLHCx23B6rPZnig3gfd15Sf6Xag+zvzKagzDioa2d+6C9LDNqaszyWP4b+El1CiTbjpsHdxfJTlw7qtsovhPlcwbczp/eqlm8AfGH68Ueumh4ToQkYDxDiEm+vIE2CNfatF1KM98b+Dz2qpdGduzwSnlLT8zWFzg0E0LNDqoZpm3wo6ZTnnleg5Ek/oqDOmCKpJXl5eWRxNcHE8RI8o7akrEeLcydI6FznO4HiQloPDYGIlbttfCAq5KTdsDpwSTz8HQMxxbWQccj2tNVxPIHmPrzWTbnsLbc6YO+riR2CzviXPnYiShxNiZpFGXB/AA0N3GhJrdUxQVHyP8AVuPEUGxc/HI938zi76m1BgUAiMWlGJ8nS4Toi2k4nI5fQtcli2IYmetBuUbBQ0O5S2Gi4jZVg00lYQ8YXrt0H9oAX37WEgUhvDR2VctzMRhZk5m1vNLSZy3r+KXa2XxRdYzMnSnXbogseQqKTP2jYpZ2fuOyZU5PsHdFHR8DnzQACrEeImdRXQ6rlMeZuPM+yZZPIdg76FHY13BuTwdObjMHJo+OI+rWj8QhYrw9g3C2NczuxxI+htYCGGY7Ncr/ACfNZ49HNtvcqbl5QylVXtuBx2SuZZYeNo51Rr0XuWZlR4XfVX0maiQeVpB9NFn80wJB4wKvcDketJLxvY6OnrVG7TX/AE0TIuJuiqhm74X7c/qOaBlHiH4YLZNuR/MKGc4+N9Fm6J1Iri43js9bOQSKcPTZVRFuJ9PZAcwFoIUYZy3YWTyVq5KJcepIvsPGJY3RnXynfat9T/epVBluZOaTE+w6M1fUcj+nsrnAY08PCBw7mzoWvG9u5bbmgNwCVns2EfxOJtkDYiwbG252FV6BWOK2mTrSlO6wi5zHOX8FD0J7JiJwbDbhflOm5dd6AHe1R4rEBzQeRH1I0Ppqr3LB8ZgcBsKIVfXlRjwskrQjqJJN4MfLlGJxeIYZbw8UYJZwEuLXDUO/9iefJKY/wdNJFh26cUbZGvJ58Urng/Ry6OzLj/sFF+AcarqqnrahWtHBHMo/s6k+88D2RmfZ82/M8n0C6S/BmjbfokXYYg1pp3HNVPW1PJatJTXYxf8A+EiG/F+KLhvCcA5el7rW4lvD8zmjtY2Srv2e+IvaKF7ofUVXlsDoU0+EjMNxLQLJH1QP3003Z0CpMMwbG/dGMAGv4Lo7V3OP0y5HiKMDy39EF/iAnYFVbHD0U2n1S2SCoIZfmkh2aVIMxT9hQUY5XN2NJvDZ3I3QkHsQq5SmvakXRp0/9rkI/Dk7z5n0n2eChuZHH0U4vElfOwHsNNEd/iyM02izqTrQO2yyynqXj9DXCnp+/wCp5B4Mjok8XbXdOQ+GIWbgHoLtW2W4dkzOKJ4cBo5znFuvoVawZExpBdJGL72Raocq0stmhU6S7IoY8GwEBsdnsKpOPwz+MNaBr22Ct3/scZp89k8m9u6ZjzbLm6293fiG/siqcnlojklhFczJXOIBeeHnQpPR5Uxnf1QcT45wbNmOPbUqvn+0SM/LB/m0T9P5/cXeu/8ABdvfQ8oCA+En7pN7iiVSf9SCDpCwXshTfaFOHO4GsojQcx1Q6V+43UXZDGJ8KuNljSedGwR27qsfl7g3bbft7IzPGOKkBt3CDr5W6+iB+8pzdm75luv1C0wdsh6zWCTGDgbt0I6FJyt4XXavcsLXt4XNp3+of7omJyqFgMjrDQdidD0r1V6TfKItTFXTKfGzxsiPE6jVtiBJ4hsCb2/4WVkzd7jowDpuU3m+GfK50l/NpQ+60aBo7AJXB4FwdZB020USZklVb9N+A4xzuEBwaKJNjQm60Pp+qNhM+kjdbCRtpyK+xGDD2/Lz3790JuXu5UK20Sum5ZFU9uC/PjaUH5APrdoLvGcvD5dHcR83LhralVSYFxNucSVJmWN4XW46FtN676+yrWnSHdeTC4rxXiHCi+uWnO+qpJcynJ+cnvatP2BvRDfhgOStjRiiuVSTK50znavcb9SUHh3FXasHxoRarFBIrcmVkuWOY/hLgf6gbG3ZfSAgDfX3TZwkxqgfQUfqAjHIMQ5vynlqQ4VXspdvIGkI4WFpGtgjcpmOEAcW40T+CyCVg85G96lo/VMuwDRu9o9Df5KuSk2OrJFK+Ml17DYDb3UzghYJ2F62rV2Gj1txN9AV83DM6X6gKbZEuinjYDZPp7KE8Zc48Ld+dHl0Wijww5afRMsw/cplwTJVZThnBpvjGm1luv6prgk1v8T+asm4MHqfVEGGA5BVuCbuOm0U4wr+rdutpqHBk89bHI7K4w+GHQKwiiFKWQVcz5y9pdbi7tQpFdlLCPvHreit5sOgBtIWQeRP9zRkfIPqURmDazZrffVWDBohStTIgqXkbUPQBLyTO6lMvCWkKZCMllzS6aMcRBLhrr6q08WTaMYDsbcO9aX7H8UjkYudp5NDnfQf8qErS+HjP/mdZ68QB/QKxYE7lewInCvg1FDEoRZzV81qZEBN9gT7BDaxQgF6ahlDYntLbL6o9AvHwCrv2Xojs+ihBcxpeWNWsOF4nBt1fMpSaFS5LFVIxAc1WMsSUkjTJitD8uYy/wA7vY1+SAZnHck+pJXj1FEB8VBzVMleKEINajxMUGhMQhBhQeJiYZSgxuikxiQsQ1CEYsS8TSjttKxkMxBNRBJxEhNwydUoT54QHRo8sqA6VQhKJtaHkhSoxdrfVAlFokFZClZGJx7UrImQjH8hiA+LIdmxkfXU/kh5flL5Gi3cLbvXr1pTLSzCWP8AuP8AN6a0PwS/7SeAAE0mFQbFZQWaghw67JZoRRjCRTjYS7pqPZAJJzVCl6Jr7dEUxIByC4ExhzQIIuxV9D1Ua2RBp/fJRsiR7h8KXk1yFpSWNNxrx8aW4bFXLGkpWq2laElioNE6EaFXqNrx0wK8BVgh6V9SjalahCbAmYmoEaahSsZDcLUwYeiFAnY2qtlqAxhHY1Sc3VEMdIBPGhHjCG0I4agQhI1LlqakQSoQ8YF5IFO0NxRIAcEtKxOvi8t37JaZooV79imFD5bM3glY/wCXhLh2cOn1Cqw4q3wjBwlzq0FVtpaRzDEMdRbQ7JhQFr1wtCbIjRv1QCeuj0B6lMsahYo6D1TeGFpWFAy2yEZoaL4hy09V8G6r6ZAYDGUPFO0TETmhrr3vRJTG1EACGr7FC6QjJSm11phDNuKPE/RKzlFw50VpWG4kQFLB+qOwqEGIk5CUpEmoRqkY6LGAJ5uiQgTLn8lUWhUaJ5GnIqLxQCLh2DmoQ+FclIOQy0gr1QgSQ6IBCmdAEL4tEokJkihW/NCtfcRFlDZe9aBEFwwjINn6L4zNbyGqSlmJO/ohyzEjVEBdRYMSRvG3Fp6VqFkJzRVxBmr2AtB0IPqDWhCo8QEyEYRrzV17okE6BicT5GtCBHMjYFy/kdbE7hQQwKty54doVcBuirfgsQFsnmpfSar4N8xU2kBwvUIDCMqEXUj4oizW3JLOcmEEJ5NVKGZBxpQMI+yntwJcrJnLyCVQxCHCrEVsaJ1TLHaJRu6ZZyQYUOxaapuEpNmyaiVTLEPxurVNYcc1Xnkn8Nt7JCwank2XrZtRWyE/l/fJQj5IBH5johss7L6Xb2RsLsikRi8jiNwlHy6lN4tVp5oi3C/G5L4SnrogNUzsiALwNI0KG3DkhxGzRZ9CaXjUzF8svo3/AFBQIrG4tvQGwRr+iUdGL1Fqym+Vvv8AmkcRuomKzP4jRx9VCJ+qLmHzH1SrN1eip5NBl0tOpaOM6LH5f861mH2VEy6BNyg5TKiEg4piI0k6MqzkS7k6EkinxeGJBSWWwv4iaNDmr2ZMxf4Dv75J78CNc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174" name="AutoShape 6" descr="data:image/jpeg;base64,/9j/4AAQSkZJRgABAQAAAQABAAD/2wCEAAkGBhISERMUEhQUFBUUFBUVFBIUFBAPFRQQFBQVFBUVFBQXHCYeFxkkGRQUHy8gIycpLCwsFR4xNTAqNSYrLCkBCQoKDgwOGg8PGiwfHyQsKSwpKSkvLCwvLCwsLCwsLCwpKiwsLCwsKSwsKSwsLCwsLCwsKSwpLCksLCwsLCwsLP/AABEIALkA8AMBIgACEQEDEQH/xAAcAAACAwEBAQEAAAAAAAAAAAADBAIFBgcBAAj/xAA9EAABBAAEBAQDBQYFBQEAAAABAAIDEQQFITESQVFhBiJxgRMykQdCobHBFBUjUmLwM5Ky0eEXQ1Nygxb/xAAaAQACAwEBAAAAAAAAAAAAAAABAgADBAUG/8QALBEAAgEDAwMDAwQDAAAAAAAAAAECAxExBBIhE0FRIjJhFHGRobHB0QVCgf/aAAwDAQACEQMRAD8AsWxWEvisIrCBqK+CwuApHsJoyeIYszgjU+IZ1849RqthmkPCVjHScOLvkXUfcLZSZw9fD02NhAdGu6gFXcDras9lUttLTuwke3JXWAfySPhnGSvEfjKJSGiAoiWPlEqdL74ahDxkiscK3QlJRYck0Fbujaxmu6ZDxQgVYYdVzZLtWGGJLVEOg0hXkjfKvgLRXs0RHsc8ixH8eZvRyvMHKg+JsnYxwnj0JoPHUdfVfZa+1TVg6crM7ekqKpT+xdQyJuxSRhjTbWqq5raLzKs14hwuNEfirTiWRLVYZfnJb5X6j+bp6ro0dSvbP8nI1GjfMqf4/ov9V8AhDEt6qJxQ6rdY5l0HeNFzXx9J/EaOx/Rb6XHCt1zHxvirlb6FMhJO5mJn6oT3KMsmqC6REZHkrklO5Hkekp3pRkdOw0qeDwqHDYhPxTrzF7Ht7Jgc5wRe08Is9lzLNmubK6wQQ4HUEfmuwRFe4nARyt4ZGNeDycAVfSq7TFqtKquHY59l2IqRruUjB/mGhWlgdqoY7wYAGmA8PCbDHWR3AO4UGBzKbIC099j6HmrZTUuUeeqaWpR9y48lzG61JpS8MmyYAtC5lsTJRsO2yhtiKscBh9UyIo8ho5uH7vul8RMH2Gq2dhGkaoUuGaNAFY0x7FZgsMTZKdY0jRShBDjovXFAiiSa/VSLtCknSKGImIYfRDeWRjcwHiHxK/4kkd+W6pPeG8xDgNVi8+n/AIzr6lfZNnHw3jXQrVXjvgvKNGkn0pfDOyYVwpH41lsDngrVPNzcHmuZex248l8xyI9jOHmT2oBZ6PPmtEhdyAA9XGlYYDMmyDQp1JWFcbvjsMYsycFQu4XDYO1HpawmY+MsZC90cg4XDcEfiOo7ro4aKVXnXhqDFgfFB4mimvaacAfz91upaiUFZnMr6SNR7lkxOWeNJ3vIc7SlX+IMzLpR6LVYT7MY2Ov4766cDPztFn+zSFzuIzyenDGtH1CaMa0kk+Ec9nm2QTMuqYb7PMF94PkPVzyPwbQVB4n+zsAcWDu71ic4UR/S52x7EoqvEf6WZjIG8RorXYLwvE6MFzbJH5rG4nDTYd/DKx0btwHCrHUHYj0W08E56ZXfCeAaFg866KupJ9g04WyV0GMFJuLHLL4bElOx4hchwPQxqmsw+Yd1Z4bGrDR44g7qzwmapNrRcqilwbWOVp3XsuCa8UQHDodVSYXMQeatMPiu6KfkEoeBWXIq/wAMlv8ASfM3/cL2KB7fmHuNQrmKYFF+ECrV8HLq6WnLKt9gGGgDhomom0oMiLdivpbP/CtTsYp6SS9vI0yTmoOkG6Sex1ULpShJ5pt5Q6co5QXnuoSyIUuI5BTa3TVLciiAcUvi/lPomUnj5LFJB1wcZ8Su/jO9Sqj4ndWHip38Z3qVSca66wjKa3IvEFUx59CtNHiuYK5aHqywOeyR6fMO6x1tNud4nQoarb6ZnS44g+KYlzW8LQ7U1dO2CFluPML2uG3Mdll8u8UsJ4XWOMcJvurXL8R8QlgBJaaNAkg+izdGeLM3QrQu3dHUY8wa8AtN2L9kWOeys74by2csIbG7sXeQcPIDi3N2rlrnRuDXgtdV0aNjsQmUJx9yLVKnLiLVwWPxckTtRbDXC/1+67ofzVdi83fR9QPYlaL4rXtLXgFpFEHovGeGcPJQPG2qIDXUDXqCUsqcpP0ssjXhTXrjz8CmWYkEizr+SfxsaVznJTEeKNp4Ks0dq5obMeHAW7bZNG8PTIXirapTwY77VHD9kY87smbR7OBDh+X0WBybOnRSskYdWkH1HMHsQul/aHgfj5fOG7sAlH/zPER9A5cRy6bWlqpLdA52qvGovsapopMMkQ48tn+H8T4ZMfNwIIv0u0MzAaGwe+izSg45NEKkXhjgcisckWyphkiqsXJj8WKcOassLnLhuVRtcihI4osjUawa3DZ6OquMPm181z5jqTcOMcOaXbbBZ1E/cjo0eOBRPjLD4bNyOatMPnCZNg2ReDTCcqYxPUKohzEFNMxITqQrpfA78Rp3aFNzWuHMJdkgReC06ZnlTj3QN+Fd90g9ikcRg3m7YfairIWptcQdSKQsiiWni8HB/FfhzF/GcRh5yL0IikcK9QFl8RhJI/8AEY9nZ7HM/wBQC/UvxAvXMa4U4AjoQHD6Fa1XeLGd6VLuflRpUgx3Q/Qr9TNijGga0ejWj9Etica2PXp2G6Lr/AY6Ry4TOH+BfBJxWJYMSJIoQC821zHSBteVvENBqLPfRfoXCFsYDWRNja0ACgGtrQCjuPxVJHmrZLaeIXoQSb9jyUZceYaDnOId8psXQs0TsU8aylgWppJ08miml5hxBG4Ote3TuoP+HKKeA4jbsSPunks1BmLmnWnN73oCNhWrd1EY8t+Ulw000vmPN1I6hWXM9rD+b5cY/PGSW/y9PfnqhPzWOFo43+b6a9lF2eOcw0RxUb6G+o6rHPyR8khdI6weXbosk6bUvQdWhqISjas8flnRP34yXDE3903ysUdQuSYvNJOPyk0tLnePEcHAKBI4dNDSyZjNWN+VqVEm1cbSycYyceE2ajK3PfhJjI7i42ubR0NBhB/NcJhfwkFdGf4pbh43NL22Af4ZIc4urQVuOWui5q1X6eObmX/ISTcbO50uDMHOiay/KNa6lRcA7cA+qFgoKY0c61TQbSz1ZbpXOWuMCj8vH3SR23CG+NzNXbdVZtpJ4pnxXBvLcqmxphqZxzyeRSBGa9ONw4oCl4cG3pXpokNUNau6BNciAr39j7lOYXI5X/Lt3Q4NC1VNiofojx4ikzjvDb4m2XNKrY4HE1RQ4L414eS2gzWtCrXD44Hn+iz7Mqmqwx5HUC0ORr27hzfUEKWNEaqfc17MTW5T0GbtrdYNuYOqrsIsOI5gqJNFr2SybxuNsojZbWPwecU4Wr2DGWhdiuC7Fq7E0vW48bc1WvxYQ5IfitdwurkK34inTYnTjbkv8NiW1djvsg5qWPbpXau3Nc9xYnikoud9eSfizpwLWuN0KtWbm1YCoRUtyZYRENmc1xryhzdOp2Vu2MSsLHCx23B6rPZnig3gfd15Sf6Xag+zvzKagzDioa2d+6C9LDNqaszyWP4b+El1CiTbjpsHdxfJTlw7qtsovhPlcwbczp/eqlm8AfGH68Ueumh4ToQkYDxDiEm+vIE2CNfatF1KM98b+Dz2qpdGduzwSnlLT8zWFzg0E0LNDqoZpm3wo6ZTnnleg5Ek/oqDOmCKpJXl5eWRxNcHE8RI8o7akrEeLcydI6FznO4HiQloPDYGIlbttfCAq5KTdsDpwSTz8HQMxxbWQccj2tNVxPIHmPrzWTbnsLbc6YO+riR2CzviXPnYiShxNiZpFGXB/AA0N3GhJrdUxQVHyP8AVuPEUGxc/HI938zi76m1BgUAiMWlGJ8nS4Toi2k4nI5fQtcli2IYmetBuUbBQ0O5S2Gi4jZVg00lYQ8YXrt0H9oAX37WEgUhvDR2VctzMRhZk5m1vNLSZy3r+KXa2XxRdYzMnSnXbogseQqKTP2jYpZ2fuOyZU5PsHdFHR8DnzQACrEeImdRXQ6rlMeZuPM+yZZPIdg76FHY13BuTwdObjMHJo+OI+rWj8QhYrw9g3C2NczuxxI+htYCGGY7Ncr/ACfNZ49HNtvcqbl5QylVXtuBx2SuZZYeNo51Rr0XuWZlR4XfVX0maiQeVpB9NFn80wJB4wKvcDketJLxvY6OnrVG7TX/AE0TIuJuiqhm74X7c/qOaBlHiH4YLZNuR/MKGc4+N9Fm6J1Iri43js9bOQSKcPTZVRFuJ9PZAcwFoIUYZy3YWTyVq5KJcepIvsPGJY3RnXynfat9T/epVBluZOaTE+w6M1fUcj+nsrnAY08PCBw7mzoWvG9u5bbmgNwCVns2EfxOJtkDYiwbG252FV6BWOK2mTrSlO6wi5zHOX8FD0J7JiJwbDbhflOm5dd6AHe1R4rEBzQeRH1I0Ppqr3LB8ZgcBsKIVfXlRjwskrQjqJJN4MfLlGJxeIYZbw8UYJZwEuLXDUO/9iefJKY/wdNJFh26cUbZGvJ58Urng/Ry6OzLj/sFF+AcarqqnrahWtHBHMo/s6k+88D2RmfZ82/M8n0C6S/BmjbfokXYYg1pp3HNVPW1PJatJTXYxf8A+EiG/F+KLhvCcA5el7rW4lvD8zmjtY2Srv2e+IvaKF7ofUVXlsDoU0+EjMNxLQLJH1QP3003Z0CpMMwbG/dGMAGv4Lo7V3OP0y5HiKMDy39EF/iAnYFVbHD0U2n1S2SCoIZfmkh2aVIMxT9hQUY5XN2NJvDZ3I3QkHsQq5SmvakXRp0/9rkI/Dk7z5n0n2eChuZHH0U4vElfOwHsNNEd/iyM02izqTrQO2yyynqXj9DXCnp+/wCp5B4Mjok8XbXdOQ+GIWbgHoLtW2W4dkzOKJ4cBo5znFuvoVawZExpBdJGL72Raocq0stmhU6S7IoY8GwEBsdnsKpOPwz+MNaBr22Ct3/scZp89k8m9u6ZjzbLm6293fiG/siqcnlojklhFczJXOIBeeHnQpPR5Uxnf1QcT45wbNmOPbUqvn+0SM/LB/m0T9P5/cXeu/8ABdvfQ8oCA+En7pN7iiVSf9SCDpCwXshTfaFOHO4GsojQcx1Q6V+43UXZDGJ8KuNljSedGwR27qsfl7g3bbft7IzPGOKkBt3CDr5W6+iB+8pzdm75luv1C0wdsh6zWCTGDgbt0I6FJyt4XXavcsLXt4XNp3+of7omJyqFgMjrDQdidD0r1V6TfKItTFXTKfGzxsiPE6jVtiBJ4hsCb2/4WVkzd7jowDpuU3m+GfK50l/NpQ+60aBo7AJXB4FwdZB020USZklVb9N+A4xzuEBwaKJNjQm60Pp+qNhM+kjdbCRtpyK+xGDD2/Lz3790JuXu5UK20Sum5ZFU9uC/PjaUH5APrdoLvGcvD5dHcR83LhralVSYFxNucSVJmWN4XW46FtN676+yrWnSHdeTC4rxXiHCi+uWnO+qpJcynJ+cnvatP2BvRDfhgOStjRiiuVSTK50znavcb9SUHh3FXasHxoRarFBIrcmVkuWOY/hLgf6gbG3ZfSAgDfX3TZwkxqgfQUfqAjHIMQ5vynlqQ4VXspdvIGkI4WFpGtgjcpmOEAcW40T+CyCVg85G96lo/VMuwDRu9o9Df5KuSk2OrJFK+Ml17DYDb3UzghYJ2F62rV2Gj1txN9AV83DM6X6gKbZEuinjYDZPp7KE8Zc48Ld+dHl0Wijww5afRMsw/cplwTJVZThnBpvjGm1luv6prgk1v8T+asm4MHqfVEGGA5BVuCbuOm0U4wr+rdutpqHBk89bHI7K4w+GHQKwiiFKWQVcz5y9pdbi7tQpFdlLCPvHreit5sOgBtIWQeRP9zRkfIPqURmDazZrffVWDBohStTIgqXkbUPQBLyTO6lMvCWkKZCMllzS6aMcRBLhrr6q08WTaMYDsbcO9aX7H8UjkYudp5NDnfQf8qErS+HjP/mdZ68QB/QKxYE7lewInCvg1FDEoRZzV81qZEBN9gT7BDaxQgF6ahlDYntLbL6o9AvHwCrv2Xojs+ihBcxpeWNWsOF4nBt1fMpSaFS5LFVIxAc1WMsSUkjTJitD8uYy/wA7vY1+SAZnHck+pJXj1FEB8VBzVMleKEINajxMUGhMQhBhQeJiYZSgxuikxiQsQ1CEYsS8TSjttKxkMxBNRBJxEhNwydUoT54QHRo8sqA6VQhKJtaHkhSoxdrfVAlFokFZClZGJx7UrImQjH8hiA+LIdmxkfXU/kh5flL5Gi3cLbvXr1pTLSzCWP8AuP8AN6a0PwS/7SeAAE0mFQbFZQWaghw67JZoRRjCRTjYS7pqPZAJJzVCl6Jr7dEUxIByC4ExhzQIIuxV9D1Ua2RBp/fJRsiR7h8KXk1yFpSWNNxrx8aW4bFXLGkpWq2laElioNE6EaFXqNrx0wK8BVgh6V9SjalahCbAmYmoEaahSsZDcLUwYeiFAnY2qtlqAxhHY1Sc3VEMdIBPGhHjCG0I4agQhI1LlqakQSoQ8YF5IFO0NxRIAcEtKxOvi8t37JaZooV79imFD5bM3glY/wCXhLh2cOn1Cqw4q3wjBwlzq0FVtpaRzDEMdRbQ7JhQFr1wtCbIjRv1QCeuj0B6lMsahYo6D1TeGFpWFAy2yEZoaL4hy09V8G6r6ZAYDGUPFO0TETmhrr3vRJTG1EACGr7FC6QjJSm11phDNuKPE/RKzlFw50VpWG4kQFLB+qOwqEGIk5CUpEmoRqkY6LGAJ5uiQgTLn8lUWhUaJ5GnIqLxQCLh2DmoQ+FclIOQy0gr1QgSQ6IBCmdAEL4tEokJkihW/NCtfcRFlDZe9aBEFwwjINn6L4zNbyGqSlmJO/ohyzEjVEBdRYMSRvG3Fp6VqFkJzRVxBmr2AtB0IPqDWhCo8QEyEYRrzV17okE6BicT5GtCBHMjYFy/kdbE7hQQwKty54doVcBuirfgsQFsnmpfSar4N8xU2kBwvUIDCMqEXUj4oizW3JLOcmEEJ5NVKGZBxpQMI+yntwJcrJnLyCVQxCHCrEVsaJ1TLHaJRu6ZZyQYUOxaapuEpNmyaiVTLEPxurVNYcc1Xnkn8Nt7JCwank2XrZtRWyE/l/fJQj5IBH5johss7L6Xb2RsLsikRi8jiNwlHy6lN4tVp5oi3C/G5L4SnrogNUzsiALwNI0KG3DkhxGzRZ9CaXjUzF8svo3/AFBQIrG4tvQGwRr+iUdGL1Fqym+Vvv8AmkcRuomKzP4jRx9VCJ+qLmHzH1SrN1eip5NBl0tOpaOM6LH5f861mH2VEy6BNyg5TKiEg4piI0k6MqzkS7k6EkinxeGJBSWWwv4iaNDmr2ZMxf4Dv75J78CNc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176" name="AutoShape 8" descr="data:image/jpeg;base64,/9j/4AAQSkZJRgABAQAAAQABAAD/2wCEAAkGBhISERMUEhQUFBUUFBUVFBIUFBAPFRQQFBQVFBUVFBQXHCYeFxkkGRQUHy8gIycpLCwsFR4xNTAqNSYrLCkBCQoKDgwOGg8PGiwfHyQsKSwpKSkvLCwvLCwsLCwsLCwpKiwsLCwsKSwsKSwsLCwsLCwsKSwpLCksLCwsLCwsLP/AABEIALkA8AMBIgACEQEDEQH/xAAcAAACAwEBAQEAAAAAAAAAAAADBAIFBgcBAAj/xAA9EAABBAAEBAQDBQYFBQEAAAABAAIDEQQFITESQVFhBiJxgRMykQdCobHBFBUjUmLwM5Ky0eEXQ1Nygxb/xAAaAQACAwEBAAAAAAAAAAAAAAABAgADBAUG/8QALBEAAgEDAwMDAwQDAAAAAAAAAAECAxExBBIhE0FRIjJhFHGRobHB0QVCgf/aAAwDAQACEQMRAD8AsWxWEvisIrCBqK+CwuApHsJoyeIYszgjU+IZ1849RqthmkPCVjHScOLvkXUfcLZSZw9fD02NhAdGu6gFXcDras9lUttLTuwke3JXWAfySPhnGSvEfjKJSGiAoiWPlEqdL74ahDxkiscK3QlJRYck0Fbujaxmu6ZDxQgVYYdVzZLtWGGJLVEOg0hXkjfKvgLRXs0RHsc8ixH8eZvRyvMHKg+JsnYxwnj0JoPHUdfVfZa+1TVg6crM7ekqKpT+xdQyJuxSRhjTbWqq5raLzKs14hwuNEfirTiWRLVYZfnJb5X6j+bp6ro0dSvbP8nI1GjfMqf4/ov9V8AhDEt6qJxQ6rdY5l0HeNFzXx9J/EaOx/Rb6XHCt1zHxvirlb6FMhJO5mJn6oT3KMsmqC6REZHkrklO5Hkekp3pRkdOw0qeDwqHDYhPxTrzF7Ht7Jgc5wRe08Is9lzLNmubK6wQQ4HUEfmuwRFe4nARyt4ZGNeDycAVfSq7TFqtKquHY59l2IqRruUjB/mGhWlgdqoY7wYAGmA8PCbDHWR3AO4UGBzKbIC099j6HmrZTUuUeeqaWpR9y48lzG61JpS8MmyYAtC5lsTJRsO2yhtiKscBh9UyIo8ho5uH7vul8RMH2Gq2dhGkaoUuGaNAFY0x7FZgsMTZKdY0jRShBDjovXFAiiSa/VSLtCknSKGImIYfRDeWRjcwHiHxK/4kkd+W6pPeG8xDgNVi8+n/AIzr6lfZNnHw3jXQrVXjvgvKNGkn0pfDOyYVwpH41lsDngrVPNzcHmuZex248l8xyI9jOHmT2oBZ6PPmtEhdyAA9XGlYYDMmyDQp1JWFcbvjsMYsycFQu4XDYO1HpawmY+MsZC90cg4XDcEfiOo7ro4aKVXnXhqDFgfFB4mimvaacAfz91upaiUFZnMr6SNR7lkxOWeNJ3vIc7SlX+IMzLpR6LVYT7MY2Ov4766cDPztFn+zSFzuIzyenDGtH1CaMa0kk+Ec9nm2QTMuqYb7PMF94PkPVzyPwbQVB4n+zsAcWDu71ic4UR/S52x7EoqvEf6WZjIG8RorXYLwvE6MFzbJH5rG4nDTYd/DKx0btwHCrHUHYj0W08E56ZXfCeAaFg866KupJ9g04WyV0GMFJuLHLL4bElOx4hchwPQxqmsw+Yd1Z4bGrDR44g7qzwmapNrRcqilwbWOVp3XsuCa8UQHDodVSYXMQeatMPiu6KfkEoeBWXIq/wAMlv8ASfM3/cL2KB7fmHuNQrmKYFF+ECrV8HLq6WnLKt9gGGgDhomom0oMiLdivpbP/CtTsYp6SS9vI0yTmoOkG6Sex1ULpShJ5pt5Q6co5QXnuoSyIUuI5BTa3TVLciiAcUvi/lPomUnj5LFJB1wcZ8Su/jO9Sqj4ndWHip38Z3qVSca66wjKa3IvEFUx59CtNHiuYK5aHqywOeyR6fMO6x1tNud4nQoarb6ZnS44g+KYlzW8LQ7U1dO2CFluPML2uG3Mdll8u8UsJ4XWOMcJvurXL8R8QlgBJaaNAkg+izdGeLM3QrQu3dHUY8wa8AtN2L9kWOeys74by2csIbG7sXeQcPIDi3N2rlrnRuDXgtdV0aNjsQmUJx9yLVKnLiLVwWPxckTtRbDXC/1+67ofzVdi83fR9QPYlaL4rXtLXgFpFEHovGeGcPJQPG2qIDXUDXqCUsqcpP0ssjXhTXrjz8CmWYkEizr+SfxsaVznJTEeKNp4Ks0dq5obMeHAW7bZNG8PTIXirapTwY77VHD9kY87smbR7OBDh+X0WBybOnRSskYdWkH1HMHsQul/aHgfj5fOG7sAlH/zPER9A5cRy6bWlqpLdA52qvGovsapopMMkQ48tn+H8T4ZMfNwIIv0u0MzAaGwe+izSg45NEKkXhjgcisckWyphkiqsXJj8WKcOassLnLhuVRtcihI4osjUawa3DZ6OquMPm181z5jqTcOMcOaXbbBZ1E/cjo0eOBRPjLD4bNyOatMPnCZNg2ReDTCcqYxPUKohzEFNMxITqQrpfA78Rp3aFNzWuHMJdkgReC06ZnlTj3QN+Fd90g9ikcRg3m7YfairIWptcQdSKQsiiWni8HB/FfhzF/GcRh5yL0IikcK9QFl8RhJI/8AEY9nZ7HM/wBQC/UvxAvXMa4U4AjoQHD6Fa1XeLGd6VLuflRpUgx3Q/Qr9TNijGga0ejWj9Etica2PXp2G6Lr/AY6Ry4TOH+BfBJxWJYMSJIoQC821zHSBteVvENBqLPfRfoXCFsYDWRNja0ACgGtrQCjuPxVJHmrZLaeIXoQSb9jyUZceYaDnOId8psXQs0TsU8aylgWppJ08miml5hxBG4Ote3TuoP+HKKeA4jbsSPunks1BmLmnWnN73oCNhWrd1EY8t+Ulw000vmPN1I6hWXM9rD+b5cY/PGSW/y9PfnqhPzWOFo43+b6a9lF2eOcw0RxUb6G+o6rHPyR8khdI6weXbosk6bUvQdWhqISjas8flnRP34yXDE3903ysUdQuSYvNJOPyk0tLnePEcHAKBI4dNDSyZjNWN+VqVEm1cbSycYyceE2ajK3PfhJjI7i42ubR0NBhB/NcJhfwkFdGf4pbh43NL22Af4ZIc4urQVuOWui5q1X6eObmX/ISTcbO50uDMHOiay/KNa6lRcA7cA+qFgoKY0c61TQbSz1ZbpXOWuMCj8vH3SR23CG+NzNXbdVZtpJ4pnxXBvLcqmxphqZxzyeRSBGa9ONw4oCl4cG3pXpokNUNau6BNciAr39j7lOYXI5X/Lt3Q4NC1VNiofojx4ikzjvDb4m2XNKrY4HE1RQ4L414eS2gzWtCrXD44Hn+iz7Mqmqwx5HUC0ORr27hzfUEKWNEaqfc17MTW5T0GbtrdYNuYOqrsIsOI5gqJNFr2SybxuNsojZbWPwecU4Wr2DGWhdiuC7Fq7E0vW48bc1WvxYQ5IfitdwurkK34inTYnTjbkv8NiW1djvsg5qWPbpXau3Nc9xYnikoud9eSfizpwLWuN0KtWbm1YCoRUtyZYRENmc1xryhzdOp2Vu2MSsLHCx23B6rPZnig3gfd15Sf6Xag+zvzKagzDioa2d+6C9LDNqaszyWP4b+El1CiTbjpsHdxfJTlw7qtsovhPlcwbczp/eqlm8AfGH68Ueumh4ToQkYDxDiEm+vIE2CNfatF1KM98b+Dz2qpdGduzwSnlLT8zWFzg0E0LNDqoZpm3wo6ZTnnleg5Ek/oqDOmCKpJXl5eWRxNcHE8RI8o7akrEeLcydI6FznO4HiQloPDYGIlbttfCAq5KTdsDpwSTz8HQMxxbWQccj2tNVxPIHmPrzWTbnsLbc6YO+riR2CzviXPnYiShxNiZpFGXB/AA0N3GhJrdUxQVHyP8AVuPEUGxc/HI938zi76m1BgUAiMWlGJ8nS4Toi2k4nI5fQtcli2IYmetBuUbBQ0O5S2Gi4jZVg00lYQ8YXrt0H9oAX37WEgUhvDR2VctzMRhZk5m1vNLSZy3r+KXa2XxRdYzMnSnXbogseQqKTP2jYpZ2fuOyZU5PsHdFHR8DnzQACrEeImdRXQ6rlMeZuPM+yZZPIdg76FHY13BuTwdObjMHJo+OI+rWj8QhYrw9g3C2NczuxxI+htYCGGY7Ncr/ACfNZ49HNtvcqbl5QylVXtuBx2SuZZYeNo51Rr0XuWZlR4XfVX0maiQeVpB9NFn80wJB4wKvcDketJLxvY6OnrVG7TX/AE0TIuJuiqhm74X7c/qOaBlHiH4YLZNuR/MKGc4+N9Fm6J1Iri43js9bOQSKcPTZVRFuJ9PZAcwFoIUYZy3YWTyVq5KJcepIvsPGJY3RnXynfat9T/epVBluZOaTE+w6M1fUcj+nsrnAY08PCBw7mzoWvG9u5bbmgNwCVns2EfxOJtkDYiwbG252FV6BWOK2mTrSlO6wi5zHOX8FD0J7JiJwbDbhflOm5dd6AHe1R4rEBzQeRH1I0Ppqr3LB8ZgcBsKIVfXlRjwskrQjqJJN4MfLlGJxeIYZbw8UYJZwEuLXDUO/9iefJKY/wdNJFh26cUbZGvJ58Urng/Ry6OzLj/sFF+AcarqqnrahWtHBHMo/s6k+88D2RmfZ82/M8n0C6S/BmjbfokXYYg1pp3HNVPW1PJatJTXYxf8A+EiG/F+KLhvCcA5el7rW4lvD8zmjtY2Srv2e+IvaKF7ofUVXlsDoU0+EjMNxLQLJH1QP3003Z0CpMMwbG/dGMAGv4Lo7V3OP0y5HiKMDy39EF/iAnYFVbHD0U2n1S2SCoIZfmkh2aVIMxT9hQUY5XN2NJvDZ3I3QkHsQq5SmvakXRp0/9rkI/Dk7z5n0n2eChuZHH0U4vElfOwHsNNEd/iyM02izqTrQO2yyynqXj9DXCnp+/wCp5B4Mjok8XbXdOQ+GIWbgHoLtW2W4dkzOKJ4cBo5znFuvoVawZExpBdJGL72Raocq0stmhU6S7IoY8GwEBsdnsKpOPwz+MNaBr22Ct3/scZp89k8m9u6ZjzbLm6293fiG/siqcnlojklhFczJXOIBeeHnQpPR5Uxnf1QcT45wbNmOPbUqvn+0SM/LB/m0T9P5/cXeu/8ABdvfQ8oCA+En7pN7iiVSf9SCDpCwXshTfaFOHO4GsojQcx1Q6V+43UXZDGJ8KuNljSedGwR27qsfl7g3bbft7IzPGOKkBt3CDr5W6+iB+8pzdm75luv1C0wdsh6zWCTGDgbt0I6FJyt4XXavcsLXt4XNp3+of7omJyqFgMjrDQdidD0r1V6TfKItTFXTKfGzxsiPE6jVtiBJ4hsCb2/4WVkzd7jowDpuU3m+GfK50l/NpQ+60aBo7AJXB4FwdZB020USZklVb9N+A4xzuEBwaKJNjQm60Pp+qNhM+kjdbCRtpyK+xGDD2/Lz3790JuXu5UK20Sum5ZFU9uC/PjaUH5APrdoLvGcvD5dHcR83LhralVSYFxNucSVJmWN4XW46FtN676+yrWnSHdeTC4rxXiHCi+uWnO+qpJcynJ+cnvatP2BvRDfhgOStjRiiuVSTK50znavcb9SUHh3FXasHxoRarFBIrcmVkuWOY/hLgf6gbG3ZfSAgDfX3TZwkxqgfQUfqAjHIMQ5vynlqQ4VXspdvIGkI4WFpGtgjcpmOEAcW40T+CyCVg85G96lo/VMuwDRu9o9Df5KuSk2OrJFK+Ml17DYDb3UzghYJ2F62rV2Gj1txN9AV83DM6X6gKbZEuinjYDZPp7KE8Zc48Ld+dHl0Wijww5afRMsw/cplwTJVZThnBpvjGm1luv6prgk1v8T+asm4MHqfVEGGA5BVuCbuOm0U4wr+rdutpqHBk89bHI7K4w+GHQKwiiFKWQVcz5y9pdbi7tQpFdlLCPvHreit5sOgBtIWQeRP9zRkfIPqURmDazZrffVWDBohStTIgqXkbUPQBLyTO6lMvCWkKZCMllzS6aMcRBLhrr6q08WTaMYDsbcO9aX7H8UjkYudp5NDnfQf8qErS+HjP/mdZ68QB/QKxYE7lewInCvg1FDEoRZzV81qZEBN9gT7BDaxQgF6ahlDYntLbL6o9AvHwCrv2Xojs+ihBcxpeWNWsOF4nBt1fMpSaFS5LFVIxAc1WMsSUkjTJitD8uYy/wA7vY1+SAZnHck+pJXj1FEB8VBzVMleKEINajxMUGhMQhBhQeJiYZSgxuikxiQsQ1CEYsS8TSjttKxkMxBNRBJxEhNwydUoT54QHRo8sqA6VQhKJtaHkhSoxdrfVAlFokFZClZGJx7UrImQjH8hiA+LIdmxkfXU/kh5flL5Gi3cLbvXr1pTLSzCWP8AuP8AN6a0PwS/7SeAAE0mFQbFZQWaghw67JZoRRjCRTjYS7pqPZAJJzVCl6Jr7dEUxIByC4ExhzQIIuxV9D1Ua2RBp/fJRsiR7h8KXk1yFpSWNNxrx8aW4bFXLGkpWq2laElioNE6EaFXqNrx0wK8BVgh6V9SjalahCbAmYmoEaahSsZDcLUwYeiFAnY2qtlqAxhHY1Sc3VEMdIBPGhHjCG0I4agQhI1LlqakQSoQ8YF5IFO0NxRIAcEtKxOvi8t37JaZooV79imFD5bM3glY/wCXhLh2cOn1Cqw4q3wjBwlzq0FVtpaRzDEMdRbQ7JhQFr1wtCbIjRv1QCeuj0B6lMsahYo6D1TeGFpWFAy2yEZoaL4hy09V8G6r6ZAYDGUPFO0TETmhrr3vRJTG1EACGr7FC6QjJSm11phDNuKPE/RKzlFw50VpWG4kQFLB+qOwqEGIk5CUpEmoRqkY6LGAJ5uiQgTLn8lUWhUaJ5GnIqLxQCLh2DmoQ+FclIOQy0gr1QgSQ6IBCmdAEL4tEokJkihW/NCtfcRFlDZe9aBEFwwjINn6L4zNbyGqSlmJO/ohyzEjVEBdRYMSRvG3Fp6VqFkJzRVxBmr2AtB0IPqDWhCo8QEyEYRrzV17okE6BicT5GtCBHMjYFy/kdbE7hQQwKty54doVcBuirfgsQFsnmpfSar4N8xU2kBwvUIDCMqEXUj4oizW3JLOcmEEJ5NVKGZBxpQMI+yntwJcrJnLyCVQxCHCrEVsaJ1TLHaJRu6ZZyQYUOxaapuEpNmyaiVTLEPxurVNYcc1Xnkn8Nt7JCwank2XrZtRWyE/l/fJQj5IBH5johss7L6Xb2RsLsikRi8jiNwlHy6lN4tVp5oi3C/G5L4SnrogNUzsiALwNI0KG3DkhxGzRZ9CaXjUzF8svo3/AFBQIrG4tvQGwRr+iUdGL1Fqym+Vvv8AmkcRuomKzP4jRx9VCJ+qLmHzH1SrN1eip5NBl0tOpaOM6LH5f861mH2VEy6BNyg5TKiEg4piI0k6MqzkS7k6EkinxeGJBSWWwv4iaNDmr2ZMxf4Dv75J78CNc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7178" name="Picture 10" descr="http://organichousekeepers.com/imagesOHGlobal/wringing%20sponge%20alterna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3058" y="3352800"/>
            <a:ext cx="4349968" cy="3352801"/>
          </a:xfrm>
          <a:prstGeom prst="rect">
            <a:avLst/>
          </a:prstGeom>
          <a:noFill/>
        </p:spPr>
      </p:pic>
      <p:pic>
        <p:nvPicPr>
          <p:cNvPr id="7180" name="Picture 12" descr="http://thumb.webstockpro.com/rubberball/b1284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1676400" cy="2522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Then he commenced to climb the mountain.</a:t>
            </a:r>
          </a:p>
          <a:p>
            <a:pPr>
              <a:buNone/>
            </a:pPr>
            <a:r>
              <a:rPr lang="en-US" dirty="0" smtClean="0"/>
              <a:t>Meaning: started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commenced</a:t>
            </a:r>
            <a:endParaRPr lang="en-US" dirty="0"/>
          </a:p>
        </p:txBody>
      </p:sp>
      <p:pic>
        <p:nvPicPr>
          <p:cNvPr id="6146" name="Picture 2" descr="http://25.media.tumblr.com/tumblr_m2adce1p2R1qjx2wo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2819400"/>
            <a:ext cx="5219700" cy="3737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Davy climbed all the way up to the mountain peak.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</a:t>
            </a:r>
            <a:endParaRPr lang="en-US" dirty="0"/>
          </a:p>
        </p:txBody>
      </p:sp>
      <p:pic>
        <p:nvPicPr>
          <p:cNvPr id="5122" name="Picture 2" descr="http://www.komar.org/faq/longs-peak/longs-peak-color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362200"/>
            <a:ext cx="2362200" cy="1771650"/>
          </a:xfrm>
          <a:prstGeom prst="rect">
            <a:avLst/>
          </a:prstGeom>
          <a:noFill/>
        </p:spPr>
      </p:pic>
      <p:pic>
        <p:nvPicPr>
          <p:cNvPr id="5124" name="Picture 4" descr="http://www.seanet.com/~bradbell/glacier_peak.jpg"/>
          <p:cNvPicPr>
            <a:picLocks noChangeAspect="1" noChangeArrowheads="1"/>
          </p:cNvPicPr>
          <p:nvPr/>
        </p:nvPicPr>
        <p:blipFill>
          <a:blip r:embed="rId3" cstate="print"/>
          <a:srcRect r="14904"/>
          <a:stretch>
            <a:fillRect/>
          </a:stretch>
        </p:blipFill>
        <p:spPr bwMode="auto">
          <a:xfrm>
            <a:off x="76200" y="2819400"/>
            <a:ext cx="4495800" cy="39624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49444" t="51555" r="34445" b="7556"/>
          <a:stretch>
            <a:fillRect/>
          </a:stretch>
        </p:blipFill>
        <p:spPr bwMode="auto">
          <a:xfrm>
            <a:off x="4800600" y="2209800"/>
            <a:ext cx="1196009" cy="189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www.nepalmountaintrek.com/images/ebc-island-pe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191000"/>
            <a:ext cx="4419600" cy="2576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Before the comet could go back to its original size, Davy grabbed it!</a:t>
            </a:r>
          </a:p>
          <a:p>
            <a:pPr>
              <a:buNone/>
            </a:pPr>
            <a:r>
              <a:rPr lang="en-US" dirty="0" smtClean="0"/>
              <a:t>Meaning: not a copy or imitation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						</a:t>
            </a:r>
          </a:p>
          <a:p>
            <a:pPr>
              <a:buNone/>
            </a:pPr>
            <a:r>
              <a:rPr lang="en-US" sz="1400" dirty="0" smtClean="0"/>
              <a:t>							 new iPod</a:t>
            </a:r>
          </a:p>
          <a:p>
            <a:pPr>
              <a:buNone/>
            </a:pPr>
            <a:r>
              <a:rPr lang="en-US" sz="1400" dirty="0" smtClean="0"/>
              <a:t>			        original iPod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				 		</a:t>
            </a:r>
          </a:p>
          <a:p>
            <a:pPr>
              <a:buNone/>
            </a:pPr>
            <a:r>
              <a:rPr lang="en-US" sz="1400" dirty="0" smtClean="0"/>
              <a:t>original	  new					 original           new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pic>
        <p:nvPicPr>
          <p:cNvPr id="4098" name="Picture 2" descr="http://tatiyants.com/wp-content/uploads/2011/03/coke.jpg"/>
          <p:cNvPicPr>
            <a:picLocks noChangeAspect="1" noChangeArrowheads="1"/>
          </p:cNvPicPr>
          <p:nvPr/>
        </p:nvPicPr>
        <p:blipFill>
          <a:blip r:embed="rId2" cstate="print"/>
          <a:srcRect l="30000" r="34000"/>
          <a:stretch>
            <a:fillRect/>
          </a:stretch>
        </p:blipFill>
        <p:spPr bwMode="auto">
          <a:xfrm>
            <a:off x="457200" y="4438650"/>
            <a:ext cx="708991" cy="2038350"/>
          </a:xfrm>
          <a:prstGeom prst="rect">
            <a:avLst/>
          </a:prstGeom>
          <a:noFill/>
        </p:spPr>
      </p:pic>
      <p:pic>
        <p:nvPicPr>
          <p:cNvPr id="4100" name="Picture 4" descr="https://encrypted-tbn1.gstatic.com/images?q=tbn:ANd9GcRG3mlRefI_vx48VbKcuJUumLe0NpmDnoRDYONSo-VaLReTuCo_"/>
          <p:cNvPicPr>
            <a:picLocks noChangeAspect="1" noChangeArrowheads="1"/>
          </p:cNvPicPr>
          <p:nvPr/>
        </p:nvPicPr>
        <p:blipFill>
          <a:blip r:embed="rId3" cstate="print"/>
          <a:srcRect l="24889" r="21778"/>
          <a:stretch>
            <a:fillRect/>
          </a:stretch>
        </p:blipFill>
        <p:spPr bwMode="auto">
          <a:xfrm>
            <a:off x="1295400" y="5029200"/>
            <a:ext cx="762000" cy="1428750"/>
          </a:xfrm>
          <a:prstGeom prst="rect">
            <a:avLst/>
          </a:prstGeom>
          <a:noFill/>
        </p:spPr>
      </p:pic>
      <p:pic>
        <p:nvPicPr>
          <p:cNvPr id="4102" name="Picture 6" descr="How Rice Krispies' packaging has changed over the past 80 years."/>
          <p:cNvPicPr>
            <a:picLocks noChangeAspect="1" noChangeArrowheads="1"/>
          </p:cNvPicPr>
          <p:nvPr/>
        </p:nvPicPr>
        <p:blipFill>
          <a:blip r:embed="rId4" cstate="print"/>
          <a:srcRect r="75652" b="41667"/>
          <a:stretch>
            <a:fillRect/>
          </a:stretch>
        </p:blipFill>
        <p:spPr bwMode="auto">
          <a:xfrm>
            <a:off x="5943600" y="5105400"/>
            <a:ext cx="908755" cy="1363133"/>
          </a:xfrm>
          <a:prstGeom prst="rect">
            <a:avLst/>
          </a:prstGeom>
          <a:noFill/>
        </p:spPr>
      </p:pic>
      <p:pic>
        <p:nvPicPr>
          <p:cNvPr id="4104" name="Picture 8" descr="http://2.bp.blogspot.com/-jL0aXBklmDo/UEkUO5VigDI/AAAAAAAAAmw/tDHNF5LPHMM/s320/rice-krispies.jpg"/>
          <p:cNvPicPr>
            <a:picLocks noChangeAspect="1" noChangeArrowheads="1"/>
          </p:cNvPicPr>
          <p:nvPr/>
        </p:nvPicPr>
        <p:blipFill>
          <a:blip r:embed="rId5" cstate="print"/>
          <a:srcRect l="16000" t="6400" r="16800" b="4000"/>
          <a:stretch>
            <a:fillRect/>
          </a:stretch>
        </p:blipFill>
        <p:spPr bwMode="auto">
          <a:xfrm>
            <a:off x="6858000" y="5181600"/>
            <a:ext cx="990600" cy="1320800"/>
          </a:xfrm>
          <a:prstGeom prst="rect">
            <a:avLst/>
          </a:prstGeom>
          <a:noFill/>
        </p:spPr>
      </p:pic>
      <p:pic>
        <p:nvPicPr>
          <p:cNvPr id="4106" name="Picture 10" descr="http://www.electronichouse.com/images/slideshow/i1apple_ipo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3200400"/>
            <a:ext cx="3352800" cy="1676400"/>
          </a:xfrm>
          <a:prstGeom prst="rect">
            <a:avLst/>
          </a:prstGeom>
          <a:noFill/>
        </p:spPr>
      </p:pic>
      <p:pic>
        <p:nvPicPr>
          <p:cNvPr id="4108" name="Picture 12" descr="http://cdn2.ubergizmo.com/wp-content/uploads/2012/09/ipod-touch-5g.jpg"/>
          <p:cNvPicPr>
            <a:picLocks noChangeAspect="1" noChangeArrowheads="1"/>
          </p:cNvPicPr>
          <p:nvPr/>
        </p:nvPicPr>
        <p:blipFill>
          <a:blip r:embed="rId7" cstate="print"/>
          <a:srcRect l="6187" t="5000" r="5125" b="17500"/>
          <a:stretch>
            <a:fillRect/>
          </a:stretch>
        </p:blipFill>
        <p:spPr bwMode="auto">
          <a:xfrm>
            <a:off x="5410200" y="3124200"/>
            <a:ext cx="2057400" cy="1483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School</vt:lpstr>
      <vt:lpstr>Slide 1</vt:lpstr>
      <vt:lpstr>advertisement</vt:lpstr>
      <vt:lpstr>impress</vt:lpstr>
      <vt:lpstr>sauntered</vt:lpstr>
      <vt:lpstr>grinned</vt:lpstr>
      <vt:lpstr>wring</vt:lpstr>
      <vt:lpstr>commenced</vt:lpstr>
      <vt:lpstr>peak</vt:lpstr>
      <vt:lpstr>original</vt:lpstr>
      <vt:lpstr>elected</vt:lpstr>
      <vt:lpstr>fireball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J. Buckmaster</dc:creator>
  <cp:lastModifiedBy>J. Buckmaster</cp:lastModifiedBy>
  <cp:revision>1</cp:revision>
  <dcterms:created xsi:type="dcterms:W3CDTF">2013-08-12T18:32:40Z</dcterms:created>
  <dcterms:modified xsi:type="dcterms:W3CDTF">2013-08-12T18:33:24Z</dcterms:modified>
</cp:coreProperties>
</file>