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4AEAD-32FC-4D15-9235-0298E44417E0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43297-3146-47F0-9680-FF5BCFFF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43297-3146-47F0-9680-FF5BCFFF79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F8EBF-0A09-4FF2-BFDB-6B7D3982634B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8A5129-F4B9-423C-9DCD-7831302EF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Genre: Realistic fiction.</a:t>
            </a:r>
          </a:p>
          <a:p>
            <a:pPr algn="r"/>
            <a:r>
              <a:rPr lang="en-US" dirty="0" smtClean="0"/>
              <a:t>       </a:t>
            </a:r>
            <a:r>
              <a:rPr lang="en-US" sz="1200" dirty="0" smtClean="0"/>
              <a:t>A made-up story that could</a:t>
            </a:r>
          </a:p>
          <a:p>
            <a:pPr algn="r"/>
            <a:r>
              <a:rPr lang="en-US" sz="1200" dirty="0" smtClean="0"/>
              <a:t> have happened in real life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Because of Winn-Dixie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338" t="17708" r="27965" b="6250"/>
          <a:stretch>
            <a:fillRect/>
          </a:stretch>
        </p:blipFill>
        <p:spPr bwMode="auto">
          <a:xfrm>
            <a:off x="381000" y="2438400"/>
            <a:ext cx="2667000" cy="397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Palmetto trees                                 Mosquitoes</a:t>
            </a:r>
          </a:p>
          <a:p>
            <a:endParaRPr lang="en-US" dirty="0"/>
          </a:p>
        </p:txBody>
      </p:sp>
      <p:pic>
        <p:nvPicPr>
          <p:cNvPr id="23554" name="Picture 2" descr="https://encrypted-tbn3.gstatic.com/images?q=tbn:ANd9GcRj1xywHykF6dhGKiZdujlJd3PTuecAMYK3-mm_RJlJRZENJB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2857499" cy="3429000"/>
          </a:xfrm>
          <a:prstGeom prst="rect">
            <a:avLst/>
          </a:prstGeom>
          <a:noFill/>
        </p:spPr>
      </p:pic>
      <p:pic>
        <p:nvPicPr>
          <p:cNvPr id="23556" name="Picture 4" descr="https://encrypted-tbn2.gstatic.com/images?q=tbn:ANd9GcRyT_lpwayM-ALVTUq44lqsezMya6OxEtRlaqalIIr2OYrRqF2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09800"/>
            <a:ext cx="3631096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Laugh at in a friendly way or unkindly. Annoy or bother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</a:t>
            </a:r>
            <a:r>
              <a:rPr lang="en-US" sz="2000" dirty="0" smtClean="0"/>
              <a:t>You can’t catch me!</a:t>
            </a:r>
            <a:endParaRPr lang="en-US" sz="2000" dirty="0"/>
          </a:p>
        </p:txBody>
      </p:sp>
      <p:pic>
        <p:nvPicPr>
          <p:cNvPr id="2050" name="Picture 2" descr="https://encrypted-tbn2.gstatic.com/images?q=tbn:ANd9GcSSPsGGN86pFddvywmbUNyk49oAOHEcCIkNLcV_CL-tacH_O7ts9yl1X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743200"/>
            <a:ext cx="1752600" cy="2628902"/>
          </a:xfrm>
          <a:prstGeom prst="rect">
            <a:avLst/>
          </a:prstGeom>
          <a:noFill/>
        </p:spPr>
      </p:pic>
      <p:pic>
        <p:nvPicPr>
          <p:cNvPr id="2052" name="Picture 4" descr="https://encrypted-tbn3.gstatic.com/images?q=tbn:ANd9GcRy_ZtW_OZpXXDna2QMo0fqqtKfCb8RRrYI-ZXmA5BXohqFgTd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133600"/>
            <a:ext cx="2849878" cy="2133600"/>
          </a:xfrm>
          <a:prstGeom prst="rect">
            <a:avLst/>
          </a:prstGeom>
          <a:noFill/>
        </p:spPr>
      </p:pic>
      <p:pic>
        <p:nvPicPr>
          <p:cNvPr id="2054" name="Picture 6" descr="https://encrypted-tbn1.gstatic.com/images?q=tbn:ANd9GcSENhqmNZKE03wCAFMyHvuXqZoOt71IqgcLzUxMonGjBpn1wu1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1148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Select</a:t>
            </a:r>
            <a:r>
              <a:rPr lang="en-US" dirty="0" smtClean="0">
                <a:solidFill>
                  <a:srgbClr val="FFC000"/>
                </a:solidFill>
              </a:rPr>
              <a:t>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a choice, pick</a:t>
            </a:r>
          </a:p>
          <a:p>
            <a:r>
              <a:rPr lang="en-US" sz="2000" dirty="0" smtClean="0"/>
              <a:t>I am </a:t>
            </a:r>
            <a:r>
              <a:rPr lang="en-US" sz="2000" b="1" i="1" dirty="0" smtClean="0">
                <a:solidFill>
                  <a:srgbClr val="C00000"/>
                </a:solidFill>
              </a:rPr>
              <a:t>selecting</a:t>
            </a:r>
            <a:r>
              <a:rPr lang="en-US" sz="2000" dirty="0" smtClean="0"/>
              <a:t> a book to read with our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What are they </a:t>
            </a:r>
            <a:r>
              <a:rPr lang="en-US" sz="2000" b="1" i="1" dirty="0" smtClean="0">
                <a:solidFill>
                  <a:srgbClr val="C00000"/>
                </a:solidFill>
              </a:rPr>
              <a:t>selecting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pic>
        <p:nvPicPr>
          <p:cNvPr id="2050" name="Picture 2" descr="https://encrypted-tbn3.gstatic.com/images?q=tbn:ANd9GcSQFPlc3kRc_2qZ1aPSO7AI5yPCinDgfTAK6ydYBYi5J9Yb3YPI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247900" cy="1075384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Q-Om00k6oH1Ktudhkzz92G0ncb_JCiKK388xud36KDLigkCTx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2619375" cy="1743076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Rv8g-ixSkTU6-7XFb5kQ3DP0-SS7c-_oE-s7HYAaI4GYOsHan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371600"/>
            <a:ext cx="1847850" cy="2466975"/>
          </a:xfrm>
          <a:prstGeom prst="rect">
            <a:avLst/>
          </a:prstGeom>
          <a:noFill/>
        </p:spPr>
      </p:pic>
      <p:pic>
        <p:nvPicPr>
          <p:cNvPr id="2058" name="Picture 10" descr="https://encrypted-tbn3.gstatic.com/images?q=tbn:ANd9GcSxQq-o5NNzSv--7DobcuA_fDPpxE4UWe52ic0o4ESVb7dnz69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114800"/>
            <a:ext cx="2619375" cy="1743076"/>
          </a:xfrm>
          <a:prstGeom prst="rect">
            <a:avLst/>
          </a:prstGeom>
          <a:noFill/>
        </p:spPr>
      </p:pic>
      <p:pic>
        <p:nvPicPr>
          <p:cNvPr id="2060" name="Picture 12" descr="http://us.123rf.com/400wm/400/400/iofoto/iofoto0711/iofoto071100561/2044470-smiling-middle-aged-african-american-woman-selecting-tomatoes-from-grocery-store-produ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886200"/>
            <a:ext cx="1628775" cy="244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Absolutely sure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What animal is this?</a:t>
            </a:r>
          </a:p>
          <a:p>
            <a:r>
              <a:rPr lang="en-US" sz="1600" i="1" dirty="0" smtClean="0"/>
              <a:t>It’s an octopus.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Are you sure?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/>
              <a:t>I’m </a:t>
            </a:r>
            <a:r>
              <a:rPr lang="en-US" sz="1600" b="1" i="1" dirty="0" smtClean="0">
                <a:solidFill>
                  <a:srgbClr val="C00000"/>
                </a:solidFill>
              </a:rPr>
              <a:t>positive</a:t>
            </a:r>
            <a:r>
              <a:rPr lang="en-US" sz="1600" i="1" dirty="0" smtClean="0"/>
              <a:t>!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endParaRPr lang="en-US" dirty="0"/>
          </a:p>
        </p:txBody>
      </p:sp>
      <p:pic>
        <p:nvPicPr>
          <p:cNvPr id="15362" name="Picture 2" descr="https://encrypted-tbn0.gstatic.com/images?q=tbn:ANd9GcT5clwRwWJw8LylTcglQM1dZZFmgX1pHbgdx0o9EMdRqpg3rL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3124200" cy="2614127"/>
          </a:xfrm>
          <a:prstGeom prst="rect">
            <a:avLst/>
          </a:prstGeom>
          <a:noFill/>
        </p:spPr>
      </p:pic>
      <p:pic>
        <p:nvPicPr>
          <p:cNvPr id="15366" name="Picture 6" descr="https://encrypted-tbn0.gstatic.com/images?q=tbn:ANd9GcSnPQoLTGL3ybXZjBkOMQUxibIXkrqAa4P_jGyCcuNm3sHht3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60984"/>
            <a:ext cx="2620334" cy="3449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snuffl</a:t>
            </a:r>
            <a:r>
              <a:rPr lang="en-US" dirty="0" smtClean="0">
                <a:solidFill>
                  <a:srgbClr val="FFC000"/>
                </a:solidFill>
              </a:rPr>
              <a:t>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draw the air in the nose in order to smell something.</a:t>
            </a:r>
          </a:p>
          <a:p>
            <a:endParaRPr lang="en-US" dirty="0" smtClean="0"/>
          </a:p>
          <a:p>
            <a:r>
              <a:rPr lang="en-US" sz="1800" dirty="0" smtClean="0"/>
              <a:t>The dog was </a:t>
            </a:r>
            <a:r>
              <a:rPr lang="en-US" sz="1800" b="1" dirty="0" smtClean="0">
                <a:solidFill>
                  <a:srgbClr val="C00000"/>
                </a:solidFill>
              </a:rPr>
              <a:t>snuffling</a:t>
            </a:r>
            <a:r>
              <a:rPr lang="en-US" sz="1800" dirty="0" smtClean="0"/>
              <a:t>  around my luggage.    </a:t>
            </a:r>
          </a:p>
          <a:p>
            <a:endParaRPr lang="en-US" sz="1800" dirty="0" smtClean="0"/>
          </a:p>
          <a:p>
            <a:r>
              <a:rPr lang="en-US" sz="1800" dirty="0" smtClean="0"/>
              <a:t>                                                                      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What is the tiger </a:t>
            </a:r>
            <a:r>
              <a:rPr lang="en-US" sz="1800" i="1" dirty="0" smtClean="0">
                <a:solidFill>
                  <a:srgbClr val="C00000"/>
                </a:solidFill>
              </a:rPr>
              <a:t>s</a:t>
            </a:r>
            <a:r>
              <a:rPr lang="en-US" sz="1800" b="1" i="1" dirty="0" smtClean="0">
                <a:solidFill>
                  <a:srgbClr val="C00000"/>
                </a:solidFill>
              </a:rPr>
              <a:t>nuffling </a:t>
            </a:r>
            <a:r>
              <a:rPr lang="en-US" sz="1800" dirty="0" smtClean="0"/>
              <a:t> around for?   </a:t>
            </a:r>
            <a:endParaRPr lang="en-US" sz="1800" dirty="0"/>
          </a:p>
        </p:txBody>
      </p:sp>
      <p:pic>
        <p:nvPicPr>
          <p:cNvPr id="16386" name="Picture 2" descr="https://encrypted-tbn0.gstatic.com/images?q=tbn:ANd9GcSsnlxSuXDy8e73uym_fKiNBa_p3nT7srQiX3PXGJrzY_Yi4sSY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67200"/>
            <a:ext cx="2862703" cy="1905000"/>
          </a:xfrm>
          <a:prstGeom prst="rect">
            <a:avLst/>
          </a:prstGeom>
          <a:noFill/>
        </p:spPr>
      </p:pic>
      <p:pic>
        <p:nvPicPr>
          <p:cNvPr id="16388" name="Picture 4" descr="https://encrypted-tbn1.gstatic.com/images?q=tbn:ANd9GcRAfMrvmXpLoV5sNVC4IdoZkwgiYV0MR2rQCx_yXS9fR9wuKUKl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3581400" cy="2383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Consist</a:t>
            </a:r>
            <a:r>
              <a:rPr lang="en-US" dirty="0" smtClean="0">
                <a:solidFill>
                  <a:srgbClr val="FFC000"/>
                </a:solidFill>
              </a:rPr>
              <a:t>ed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Included,  was made of</a:t>
            </a:r>
          </a:p>
          <a:p>
            <a:r>
              <a:rPr lang="en-US" sz="2000" dirty="0" smtClean="0"/>
              <a:t>My lunch </a:t>
            </a:r>
            <a:r>
              <a:rPr lang="en-US" sz="2000" b="1" i="1" dirty="0" smtClean="0">
                <a:solidFill>
                  <a:srgbClr val="C00000"/>
                </a:solidFill>
              </a:rPr>
              <a:t>consisted of </a:t>
            </a:r>
            <a:r>
              <a:rPr lang="en-US" sz="2000" dirty="0" smtClean="0"/>
              <a:t>potatoes, tomatoes, salad and </a:t>
            </a:r>
            <a:r>
              <a:rPr lang="en-US" sz="2000" smtClean="0"/>
              <a:t>a </a:t>
            </a:r>
            <a:r>
              <a:rPr lang="en-US" sz="2000" smtClean="0"/>
              <a:t>meat </a:t>
            </a:r>
            <a:r>
              <a:rPr lang="en-US" sz="2000" dirty="0" smtClean="0"/>
              <a:t>patty</a:t>
            </a:r>
          </a:p>
          <a:p>
            <a:r>
              <a:rPr lang="en-US" sz="2000" dirty="0" smtClean="0"/>
              <a:t>An adult human skeleton </a:t>
            </a:r>
            <a:r>
              <a:rPr lang="en-US" sz="2000" b="1" i="1" dirty="0" smtClean="0">
                <a:solidFill>
                  <a:srgbClr val="C00000"/>
                </a:solidFill>
              </a:rPr>
              <a:t>consists of </a:t>
            </a:r>
            <a:r>
              <a:rPr lang="en-US" sz="2000" dirty="0" smtClean="0"/>
              <a:t>206 bones.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class </a:t>
            </a:r>
            <a:r>
              <a:rPr lang="en-US" b="1" i="1" dirty="0" smtClean="0">
                <a:solidFill>
                  <a:srgbClr val="C00000"/>
                </a:solidFill>
              </a:rPr>
              <a:t>consists of</a:t>
            </a:r>
            <a:r>
              <a:rPr lang="en-US" dirty="0" smtClean="0"/>
              <a:t>____ girls and ____boys.</a:t>
            </a:r>
            <a:endParaRPr lang="en-US" dirty="0"/>
          </a:p>
        </p:txBody>
      </p:sp>
      <p:pic>
        <p:nvPicPr>
          <p:cNvPr id="17410" name="Picture 2" descr="https://encrypted-tbn2.gstatic.com/images?q=tbn:ANd9GcSopDbxtzBaaGsoDLte0fYpKW7WOMm4A32kyoQqUsN3bC4NeFn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2417188" cy="1810559"/>
          </a:xfrm>
          <a:prstGeom prst="rect">
            <a:avLst/>
          </a:prstGeom>
          <a:noFill/>
        </p:spPr>
      </p:pic>
      <p:pic>
        <p:nvPicPr>
          <p:cNvPr id="17412" name="Picture 4" descr="https://encrypted-tbn2.gstatic.com/images?q=tbn:ANd9GcTq8JgDGu2A79OySTvgTJunNzNFl07VPcRYC3YAwuMJH6YLk54e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7180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peculiar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77072" cy="4873752"/>
          </a:xfrm>
        </p:spPr>
        <p:txBody>
          <a:bodyPr/>
          <a:lstStyle/>
          <a:p>
            <a:r>
              <a:rPr lang="en-US" dirty="0" smtClean="0"/>
              <a:t>Uncommon, unusual, strange, odd, weird</a:t>
            </a:r>
          </a:p>
          <a:p>
            <a:r>
              <a:rPr lang="en-US" sz="2000" dirty="0" smtClean="0"/>
              <a:t>My cat has </a:t>
            </a:r>
            <a:r>
              <a:rPr lang="en-US" sz="2000" b="1" i="1" dirty="0" smtClean="0">
                <a:solidFill>
                  <a:srgbClr val="C00000"/>
                </a:solidFill>
              </a:rPr>
              <a:t>peculiar</a:t>
            </a:r>
            <a:r>
              <a:rPr lang="en-US" sz="2000" dirty="0" smtClean="0"/>
              <a:t> eye color.     Do you think his hairdo is </a:t>
            </a:r>
            <a:r>
              <a:rPr lang="en-US" sz="2000" b="1" i="1" dirty="0" smtClean="0">
                <a:solidFill>
                  <a:srgbClr val="C00000"/>
                </a:solidFill>
              </a:rPr>
              <a:t>peculiar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b="1" i="1" dirty="0" smtClean="0">
                <a:solidFill>
                  <a:srgbClr val="C00000"/>
                </a:solidFill>
              </a:rPr>
              <a:t>peculiar</a:t>
            </a:r>
            <a:r>
              <a:rPr lang="en-US" sz="2000" dirty="0" smtClean="0"/>
              <a:t> fruit is called a durian.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8434" name="Picture 2" descr="https://encrypted-tbn0.gstatic.com/images?q=tbn:ANd9GcRJf6IHOup_owtGMOV-UPr0qkq9bNsko8U1EmZYtsu65RF2CXQZ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2286000" cy="1854507"/>
          </a:xfrm>
          <a:prstGeom prst="rect">
            <a:avLst/>
          </a:prstGeom>
          <a:noFill/>
        </p:spPr>
      </p:pic>
      <p:pic>
        <p:nvPicPr>
          <p:cNvPr id="18436" name="Picture 4" descr="https://encrypted-tbn0.gstatic.com/images?q=tbn:ANd9GcSqbYxmweCI702xR1Ut2nhio7RiKcWyPhvg_WFS16vbVXuQzk4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438400"/>
            <a:ext cx="2252868" cy="1919111"/>
          </a:xfrm>
          <a:prstGeom prst="rect">
            <a:avLst/>
          </a:prstGeom>
          <a:noFill/>
        </p:spPr>
      </p:pic>
      <p:pic>
        <p:nvPicPr>
          <p:cNvPr id="18438" name="Picture 6" descr="https://encrypted-tbn0.gstatic.com/images?q=tbn:ANd9GcQ-bcwkEZJwoG-MDW1efmz0AAVpCVvfNM8JZULvp2Pbb32GpQ5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343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advanc</a:t>
            </a:r>
            <a:r>
              <a:rPr lang="en-US" dirty="0" smtClean="0">
                <a:solidFill>
                  <a:srgbClr val="FFC000"/>
                </a:solidFill>
              </a:rPr>
              <a:t>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Ahead of everybody, far along in progress</a:t>
            </a:r>
          </a:p>
          <a:p>
            <a:r>
              <a:rPr lang="en-US" sz="2000" dirty="0" smtClean="0"/>
              <a:t>This kid is </a:t>
            </a:r>
            <a:r>
              <a:rPr lang="en-US" sz="2000" b="1" i="1" dirty="0" smtClean="0">
                <a:solidFill>
                  <a:srgbClr val="C00000"/>
                </a:solidFill>
              </a:rPr>
              <a:t>advanced</a:t>
            </a:r>
            <a:r>
              <a:rPr lang="en-US" sz="2000" dirty="0" smtClean="0"/>
              <a:t> in math.         </a:t>
            </a:r>
            <a:r>
              <a:rPr lang="en-US" sz="2000" b="1" i="1" dirty="0" smtClean="0">
                <a:solidFill>
                  <a:srgbClr val="C00000"/>
                </a:solidFill>
              </a:rPr>
              <a:t>Advanced</a:t>
            </a:r>
            <a:r>
              <a:rPr lang="en-US" sz="2000" dirty="0" smtClean="0"/>
              <a:t> mountain skiers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Advanced</a:t>
            </a:r>
            <a:r>
              <a:rPr lang="en-US" sz="2000" dirty="0" smtClean="0"/>
              <a:t> technology</a:t>
            </a:r>
            <a:endParaRPr lang="en-US" sz="2000" dirty="0"/>
          </a:p>
        </p:txBody>
      </p:sp>
      <p:pic>
        <p:nvPicPr>
          <p:cNvPr id="19458" name="Picture 2" descr="https://encrypted-tbn0.gstatic.com/images?q=tbn:ANd9GcQYoRxepZZsv01qlLRpgYncwht-f4IyPEasAiNwnpqdGncxm01-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2438400"/>
            <a:ext cx="2750533" cy="1905000"/>
          </a:xfrm>
          <a:prstGeom prst="rect">
            <a:avLst/>
          </a:prstGeom>
          <a:noFill/>
        </p:spPr>
      </p:pic>
      <p:pic>
        <p:nvPicPr>
          <p:cNvPr id="19460" name="Picture 4" descr="https://encrypted-tbn1.gstatic.com/images?q=tbn:ANd9GcR1LrwsacxVy9-ZA3SrxJocbue743VNe5-S7Qm-Hsa_ORNEyf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38400"/>
            <a:ext cx="3039436" cy="1905000"/>
          </a:xfrm>
          <a:prstGeom prst="rect">
            <a:avLst/>
          </a:prstGeom>
          <a:noFill/>
        </p:spPr>
      </p:pic>
      <p:pic>
        <p:nvPicPr>
          <p:cNvPr id="19462" name="Picture 6" descr="https://encrypted-tbn1.gstatic.com/images?q=tbn:ANd9GcRWS3ooxrDVBmSz33jcmwe8syJdeQZB0o685JoEe9QGsUanrZygJ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19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on hind 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stand on back legs</a:t>
            </a:r>
            <a:endParaRPr lang="en-US" dirty="0"/>
          </a:p>
        </p:txBody>
      </p:sp>
      <p:pic>
        <p:nvPicPr>
          <p:cNvPr id="20482" name="Picture 2" descr="https://encrypted-tbn2.gstatic.com/images?q=tbn:ANd9GcQpGzfXcpwRcOJ81KMw8_a66hmsAEDOGZhYhsZbOyl_6SUV-JJ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2848464" cy="2133600"/>
          </a:xfrm>
          <a:prstGeom prst="rect">
            <a:avLst/>
          </a:prstGeom>
          <a:noFill/>
        </p:spPr>
      </p:pic>
      <p:pic>
        <p:nvPicPr>
          <p:cNvPr id="20486" name="Picture 6" descr="https://encrypted-tbn2.gstatic.com/images?q=tbn:ANd9GcQdf5FgbHj0kCywvpTNerXFRzw8IvMUBUYwsIqMmk7qJRvOt8hS2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00200"/>
            <a:ext cx="2133600" cy="2911476"/>
          </a:xfrm>
          <a:prstGeom prst="rect">
            <a:avLst/>
          </a:prstGeom>
          <a:noFill/>
        </p:spPr>
      </p:pic>
      <p:pic>
        <p:nvPicPr>
          <p:cNvPr id="20488" name="Picture 8" descr="https://encrypted-tbn1.gstatic.com/images?q=tbn:ANd9GcTLFy8V8BWANECdNIYFDLBNcbLieDwQxHifEsb4_rnyQHcSZDEe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 one’s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s://encrypted-tbn3.gstatic.com/images?q=tbn:ANd9GcRDl4TCNlNo1HK8aHc6bHrRFyRx2Gq9WdPSiSbzvqxkiwpXWi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1676400"/>
            <a:ext cx="2514599" cy="2514600"/>
          </a:xfrm>
          <a:prstGeom prst="rect">
            <a:avLst/>
          </a:prstGeom>
          <a:noFill/>
        </p:spPr>
      </p:pic>
      <p:pic>
        <p:nvPicPr>
          <p:cNvPr id="21508" name="Picture 4" descr="https://encrypted-tbn2.gstatic.com/images?q=tbn:ANd9GcStfs0tpTK3arcq4f8sVuFCzEX4loNheONe-7p8gI2HmECGbosl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752600"/>
            <a:ext cx="3753556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223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Because of Winn-Dixie</vt:lpstr>
      <vt:lpstr>Selecting</vt:lpstr>
      <vt:lpstr>positive</vt:lpstr>
      <vt:lpstr>snuffled</vt:lpstr>
      <vt:lpstr>Consisted of</vt:lpstr>
      <vt:lpstr>peculiar</vt:lpstr>
      <vt:lpstr>advanced</vt:lpstr>
      <vt:lpstr>Stand on hind legs</vt:lpstr>
      <vt:lpstr>Wag one’s tail</vt:lpstr>
      <vt:lpstr>Slide 10</vt:lpstr>
      <vt:lpstr>tease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of Winn-Dixie</dc:title>
  <dc:creator>OKCPS</dc:creator>
  <cp:lastModifiedBy>OKCPS</cp:lastModifiedBy>
  <cp:revision>12</cp:revision>
  <dcterms:created xsi:type="dcterms:W3CDTF">2013-02-05T19:48:53Z</dcterms:created>
  <dcterms:modified xsi:type="dcterms:W3CDTF">2013-02-06T03:31:51Z</dcterms:modified>
</cp:coreProperties>
</file>