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56" r:id="rId2"/>
    <p:sldId id="294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95" r:id="rId12"/>
    <p:sldId id="284" r:id="rId13"/>
    <p:sldId id="285" r:id="rId14"/>
    <p:sldId id="286" r:id="rId15"/>
    <p:sldId id="287" r:id="rId16"/>
    <p:sldId id="296" r:id="rId17"/>
    <p:sldId id="297" r:id="rId18"/>
    <p:sldId id="298" r:id="rId19"/>
    <p:sldId id="299" r:id="rId20"/>
    <p:sldId id="300" r:id="rId21"/>
    <p:sldId id="302" r:id="rId22"/>
    <p:sldId id="303" r:id="rId23"/>
    <p:sldId id="304" r:id="rId24"/>
    <p:sldId id="305" r:id="rId25"/>
    <p:sldId id="288" r:id="rId26"/>
    <p:sldId id="289" r:id="rId27"/>
    <p:sldId id="290" r:id="rId28"/>
    <p:sldId id="291" r:id="rId29"/>
    <p:sldId id="292" r:id="rId30"/>
    <p:sldId id="293" r:id="rId31"/>
    <p:sldId id="25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CE51-BCC7-41EF-B002-C766B8232E14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605-0967-49A6-900A-9A043B72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12605-0967-49A6-900A-9A043B72E71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2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Olivia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5.1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111" t="27556" r="52222" b="15555"/>
          <a:stretch>
            <a:fillRect/>
          </a:stretch>
        </p:blipFill>
        <p:spPr bwMode="auto">
          <a:xfrm>
            <a:off x="304800" y="17526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morning she combs her ears.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Olivia combs her ears, but most people comb their hair.  </a:t>
            </a:r>
            <a:endParaRPr lang="en-US" dirty="0"/>
          </a:p>
        </p:txBody>
      </p:sp>
      <p:pic>
        <p:nvPicPr>
          <p:cNvPr id="13314" name="Picture 2" descr="https://encrypted-tbn0.gstatic.com/images?q=tbn:ANd9GcQgNInEVzC_8AJiLQyBTUISCS9YFx9nx7aH2_anADbCR6c2NXXN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200"/>
            <a:ext cx="2286000" cy="1828800"/>
          </a:xfrm>
          <a:prstGeom prst="rect">
            <a:avLst/>
          </a:prstGeom>
          <a:noFill/>
        </p:spPr>
      </p:pic>
      <p:pic>
        <p:nvPicPr>
          <p:cNvPr id="13316" name="Picture 4" descr="https://encrypted-tbn0.gstatic.com/images?q=tbn:ANd9GcS-Mc455XS70FQWB6wdLm3-UlJIqFVZKGA1QO3CDHnvlyzSXW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6482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brush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comb</a:t>
            </a:r>
            <a:endParaRPr lang="en-US" dirty="0"/>
          </a:p>
        </p:txBody>
      </p:sp>
      <p:pic>
        <p:nvPicPr>
          <p:cNvPr id="38914" name="Picture 2" descr="https://encrypted-tbn0.gstatic.com/images?q=tbn:ANd9GcSN2qMWzSTeLPm86RGrK0gUHLQAlD0Ean5IiBSxBwV4NdFpOzMXV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524000"/>
            <a:ext cx="1905000" cy="1905000"/>
          </a:xfrm>
          <a:prstGeom prst="rect">
            <a:avLst/>
          </a:prstGeom>
          <a:noFill/>
        </p:spPr>
      </p:pic>
      <p:pic>
        <p:nvPicPr>
          <p:cNvPr id="38916" name="Picture 4" descr="https://encrypted-tbn3.gstatic.com/images?q=tbn:ANd9GcRov4OvGup8NyzdP1pA1PpkfSKtxPq91gT2QuQKUcLJRiIuL0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19400"/>
            <a:ext cx="2057400" cy="2219326"/>
          </a:xfrm>
          <a:prstGeom prst="rect">
            <a:avLst/>
          </a:prstGeom>
          <a:noFill/>
        </p:spPr>
      </p:pic>
      <p:pic>
        <p:nvPicPr>
          <p:cNvPr id="38918" name="Picture 6" descr="https://encrypted-tbn3.gstatic.com/images?q=tbn:ANd9GcQ3khF_RgK2OWNByPlGVPoJn5NfAlFCP2gLT6P45JEsU5Wvqf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876800"/>
            <a:ext cx="1733550" cy="1733551"/>
          </a:xfrm>
          <a:prstGeom prst="rect">
            <a:avLst/>
          </a:prstGeom>
          <a:noFill/>
        </p:spPr>
      </p:pic>
      <p:pic>
        <p:nvPicPr>
          <p:cNvPr id="38920" name="Picture 8" descr="https://encrypted-tbn2.gstatic.com/images?q=tbn:ANd9GcSOtMhtrP7McjPvom4yWsJT7eQb-QAyok5VFGELXOsd8fjbvbg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990600"/>
            <a:ext cx="2219325" cy="2057401"/>
          </a:xfrm>
          <a:prstGeom prst="rect">
            <a:avLst/>
          </a:prstGeom>
          <a:noFill/>
        </p:spPr>
      </p:pic>
      <p:pic>
        <p:nvPicPr>
          <p:cNvPr id="38922" name="Picture 10" descr="https://encrypted-tbn0.gstatic.com/images?q=tbn:ANd9GcThM-ak6kb-RSkWi_9R3Q6QT_3zeb0notVZguXSqhFrLr350x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525" y="2962275"/>
            <a:ext cx="2143125" cy="2143125"/>
          </a:xfrm>
          <a:prstGeom prst="rect">
            <a:avLst/>
          </a:prstGeom>
          <a:noFill/>
        </p:spPr>
      </p:pic>
      <p:pic>
        <p:nvPicPr>
          <p:cNvPr id="38924" name="Picture 12" descr="https://encrypted-tbn1.gstatic.com/images?q=tbn:ANd9GcQdDm628SM_zDW0N5q12pc71wfqlzSBcJLOqlr8w0cVJ3M954pG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4876800"/>
            <a:ext cx="2619375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has to try on everything.  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3959" t="28819" r="52083" b="14514"/>
          <a:stretch>
            <a:fillRect/>
          </a:stretch>
        </p:blipFill>
        <p:spPr bwMode="auto">
          <a:xfrm>
            <a:off x="5867400" y="2690191"/>
            <a:ext cx="2819400" cy="416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2778" t="28444" r="51667" b="15556"/>
          <a:stretch>
            <a:fillRect/>
          </a:stretch>
        </p:blipFill>
        <p:spPr bwMode="auto">
          <a:xfrm>
            <a:off x="2819400" y="2667000"/>
            <a:ext cx="306009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www.retailpro.com/News/blog/wp-content/uploads/the-inability-to-try-on-clothes-is-hurting-some-ecommerce-com_16000653_800531496_0_0_14012722_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657600"/>
            <a:ext cx="2857500" cy="191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sunny day, Olivia likes to go to the beach. </a:t>
            </a:r>
            <a:endParaRPr lang="en-US" dirty="0"/>
          </a:p>
        </p:txBody>
      </p:sp>
      <p:pic>
        <p:nvPicPr>
          <p:cNvPr id="11268" name="Picture 4" descr="http://carillon-beach.com/images/plates/large/beach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599"/>
            <a:ext cx="7029450" cy="3962401"/>
          </a:xfrm>
          <a:prstGeom prst="rect">
            <a:avLst/>
          </a:prstGeom>
          <a:noFill/>
        </p:spPr>
      </p:pic>
      <p:pic>
        <p:nvPicPr>
          <p:cNvPr id="11270" name="Picture 6" descr="https://encrypted-tbn0.gstatic.com/images?q=tbn:ANd9GcTXK0L36BlPwmggZyIvsSlH_MsARurMlmXjYv33gYUumJ-IAd8H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4150" y="3276600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 feels it’s important to come prepared.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What do you need to be prepared for school? 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				What do people need to be prepared for a storm? </a:t>
            </a:r>
            <a:endParaRPr lang="en-US" dirty="0" smtClean="0"/>
          </a:p>
        </p:txBody>
      </p:sp>
      <p:pic>
        <p:nvPicPr>
          <p:cNvPr id="10242" name="Picture 2" descr="http://ec.comps.canstockphoto.com/can-stock-photo_csp10089983.jpg"/>
          <p:cNvPicPr>
            <a:picLocks noChangeAspect="1" noChangeArrowheads="1"/>
          </p:cNvPicPr>
          <p:nvPr/>
        </p:nvPicPr>
        <p:blipFill>
          <a:blip r:embed="rId2" cstate="print"/>
          <a:srcRect l="16000" t="7080" r="20000" b="12684"/>
          <a:stretch>
            <a:fillRect/>
          </a:stretch>
        </p:blipFill>
        <p:spPr bwMode="auto">
          <a:xfrm>
            <a:off x="457200" y="3505200"/>
            <a:ext cx="2438400" cy="2590800"/>
          </a:xfrm>
          <a:prstGeom prst="rect">
            <a:avLst/>
          </a:prstGeom>
          <a:noFill/>
        </p:spPr>
      </p:pic>
      <p:pic>
        <p:nvPicPr>
          <p:cNvPr id="10244" name="Picture 4" descr="https://encrypted-tbn2.gstatic.com/images?q=tbn:ANd9GcTpdY_sK1SmJjyyOVq2I2cUGQiBgy346jhOX_xWZSyN9ClT9Tj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486400"/>
            <a:ext cx="2095500" cy="1028701"/>
          </a:xfrm>
          <a:prstGeom prst="rect">
            <a:avLst/>
          </a:prstGeom>
          <a:noFill/>
        </p:spPr>
      </p:pic>
      <p:pic>
        <p:nvPicPr>
          <p:cNvPr id="10246" name="Picture 6" descr="https://encrypted-tbn3.gstatic.com/images?q=tbn:ANd9GcRcBwZ_GlP8KS1oqp9AimLBDvTYtqNSs5fOq0bppjFDJS_Bb__4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191000"/>
            <a:ext cx="2286000" cy="1524001"/>
          </a:xfrm>
          <a:prstGeom prst="rect">
            <a:avLst/>
          </a:prstGeom>
          <a:noFill/>
        </p:spPr>
      </p:pic>
      <p:pic>
        <p:nvPicPr>
          <p:cNvPr id="10248" name="Picture 8" descr="https://encrypted-tbn1.gstatic.com/images?q=tbn:ANd9GcQcrFkS9EVXvajIojNr3BVQzqXOoXGcAN3q-EJ4apDm1mEjSRR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9268" y="4343400"/>
            <a:ext cx="2104931" cy="1771651"/>
          </a:xfrm>
          <a:prstGeom prst="rect">
            <a:avLst/>
          </a:prstGeom>
          <a:noFill/>
        </p:spPr>
      </p:pic>
      <p:pic>
        <p:nvPicPr>
          <p:cNvPr id="10250" name="Picture 10" descr="https://encrypted-tbn2.gstatic.com/images?q=tbn:ANd9GcTelJpVUtdkg4Q1mxrNhN0tFHKQ72yTTpq8bRA-0aUS06Lk0XH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5590308"/>
            <a:ext cx="1905000" cy="1267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 castles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summer when Olivia was little, her mother showed her how to make sand castles. </a:t>
            </a:r>
          </a:p>
          <a:p>
            <a:pPr>
              <a:buNone/>
            </a:pPr>
            <a:r>
              <a:rPr lang="en-US" sz="1600" dirty="0" smtClean="0"/>
              <a:t>Sand castles can be very simple or very complicated!</a:t>
            </a:r>
            <a:endParaRPr lang="en-US" sz="1600" dirty="0"/>
          </a:p>
        </p:txBody>
      </p:sp>
      <p:pic>
        <p:nvPicPr>
          <p:cNvPr id="9218" name="Picture 2" descr="https://encrypted-tbn3.gstatic.com/images?q=tbn:ANd9GcS88PydlNdF2agnVi_yLr8TmjGjxKjXuC_gioLdFbDAo_LWiP7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2114550" cy="2162176"/>
          </a:xfrm>
          <a:prstGeom prst="rect">
            <a:avLst/>
          </a:prstGeom>
          <a:noFill/>
        </p:spPr>
      </p:pic>
      <p:pic>
        <p:nvPicPr>
          <p:cNvPr id="9220" name="Picture 4" descr="http://24.media.tumblr.com/tumblr_lz7mtdNcBI1ropm5e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00450"/>
            <a:ext cx="3924300" cy="2943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Amazing sand castles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http://25.media.tumblr.com/tumblr_lzupfsJBlr1ro2i3po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5810250" cy="4467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Amazing sand castles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24.media.tumblr.com/tumblr_ma1p6jvFUu1qmnue4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7086600" cy="4733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Amazing sand castles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http://www.visualnews.com/wp-content/uploads/2012/11/Calvin-Seibert-Sand-Castle-Sculptur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Amazing sand castles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i.bnet.com/blogs/sand-castl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6534150" cy="425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Fantasy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A fantasy is a made-up story</a:t>
            </a:r>
          </a:p>
          <a:p>
            <a:pPr>
              <a:buNone/>
            </a:pPr>
            <a:r>
              <a:rPr lang="en-US" sz="2000" dirty="0" smtClean="0"/>
              <a:t>that could not happen in real life.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2222" t="21333" r="25000" b="7556"/>
          <a:stretch>
            <a:fillRect/>
          </a:stretch>
        </p:blipFill>
        <p:spPr bwMode="auto">
          <a:xfrm>
            <a:off x="152400" y="4343400"/>
            <a:ext cx="17983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42083" t="21333" r="24722" b="8000"/>
          <a:stretch>
            <a:fillRect/>
          </a:stretch>
        </p:blipFill>
        <p:spPr bwMode="auto">
          <a:xfrm>
            <a:off x="5029200" y="228600"/>
            <a:ext cx="1743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41771" t="21167" r="24896" b="7333"/>
          <a:stretch>
            <a:fillRect/>
          </a:stretch>
        </p:blipFill>
        <p:spPr bwMode="auto">
          <a:xfrm>
            <a:off x="7010400" y="2286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21111" t="27556" r="52222" b="15555"/>
          <a:stretch>
            <a:fillRect/>
          </a:stretch>
        </p:blipFill>
        <p:spPr bwMode="auto">
          <a:xfrm>
            <a:off x="4800600" y="4343400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21667" t="27556" r="52222" b="16444"/>
          <a:stretch>
            <a:fillRect/>
          </a:stretch>
        </p:blipFill>
        <p:spPr bwMode="auto">
          <a:xfrm>
            <a:off x="7086600" y="4267200"/>
            <a:ext cx="1828800" cy="245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 l="21111" t="27556" r="51667" b="15555"/>
          <a:stretch>
            <a:fillRect/>
          </a:stretch>
        </p:blipFill>
        <p:spPr bwMode="auto">
          <a:xfrm>
            <a:off x="2362200" y="4312298"/>
            <a:ext cx="1949053" cy="254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encrypted-tbn2.gstatic.com/images?q=tbn:ANd9GcQeBgugZrAMqRsob-O5zbVOCrCLMPTxKhBRIqQ49teFJbYCuovpI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048000"/>
            <a:ext cx="1371600" cy="1027377"/>
          </a:xfrm>
          <a:prstGeom prst="rect">
            <a:avLst/>
          </a:prstGeom>
          <a:noFill/>
        </p:spPr>
      </p:pic>
      <p:pic>
        <p:nvPicPr>
          <p:cNvPr id="13" name="Picture 4" descr="https://encrypted-tbn2.gstatic.com/images?q=tbn:ANd9GcR2Pk5--ILYWUfUAr1VU3xGMUuOkMqEF094JNnjAiJYqjeNlbF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124200"/>
            <a:ext cx="1327608" cy="990600"/>
          </a:xfrm>
          <a:prstGeom prst="rect">
            <a:avLst/>
          </a:prstGeom>
          <a:noFill/>
        </p:spPr>
      </p:pic>
      <p:pic>
        <p:nvPicPr>
          <p:cNvPr id="14" name="Picture 6" descr="https://encrypted-tbn1.gstatic.com/images?q=tbn:ANd9GcR_PB8ppzMk1SHMjgPwGNZEom3rMYrdU2PPTIgEiWI4nU1AUaWj2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3124200"/>
            <a:ext cx="1219200" cy="866274"/>
          </a:xfrm>
          <a:prstGeom prst="rect">
            <a:avLst/>
          </a:prstGeom>
          <a:noFill/>
        </p:spPr>
      </p:pic>
      <p:pic>
        <p:nvPicPr>
          <p:cNvPr id="15" name="Picture 10" descr="http://images2.wikia.nocookie.net/__cb20120109093519/monsterinmypocket/images/c/cd/Werewolf-werewolves-12640996-1024-768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124200"/>
            <a:ext cx="1295400" cy="97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Amazing sand castles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4" name="Picture 6" descr="http://us.123rf.com/400wm/400/400/kasto/kasto1208/kasto120800004/14750555-sand-castle-on-the-picture-perfect-white-sandy-beach-boracay-philipp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9663" y="2133600"/>
            <a:ext cx="6050337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Amazing </a:t>
            </a:r>
            <a:br>
              <a:rPr lang="en-US" sz="3600" dirty="0" smtClean="0"/>
            </a:br>
            <a:r>
              <a:rPr lang="en-US" sz="3600" dirty="0" smtClean="0"/>
              <a:t>sand castles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http://25.media.tumblr.com/tumblr_lu45lbDJxd1r1y5ifo1_12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"/>
            <a:ext cx="4216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Amazing sand castles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http://www.csmonitor.com/var/ezflow_site/storage/images/media/images/0827-sandcastle.jpg/8550149-1-eng-US/0827-sandcastle.jpg_full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Amazing sand castles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i31.tinypic.com/vrbrj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11680"/>
            <a:ext cx="7124700" cy="4274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Amazing sand castles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http://3.bp.blogspot.com/-iXpFawHt5GA/Tf7QoLK5fLI/AAAAAAAAbTE/-t_jZQs0Q-k/s1600/Ed-Jarrett-broke-his-own-record-for-having-the-worlds-tallest-sandcastle-at-37-foot-ten-inches-high-550x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5238750" cy="3924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bask in 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72000"/>
          </a:xfrm>
        </p:spPr>
        <p:txBody>
          <a:bodyPr/>
          <a:lstStyle/>
          <a:p>
            <a:r>
              <a:rPr lang="en-US" dirty="0" smtClean="0"/>
              <a:t>Sometimes Olivia likes to bask in the sun.  </a:t>
            </a:r>
            <a:endParaRPr lang="en-US" dirty="0"/>
          </a:p>
        </p:txBody>
      </p:sp>
      <p:pic>
        <p:nvPicPr>
          <p:cNvPr id="7170" name="Picture 2" descr="https://encrypted-tbn2.gstatic.com/images?q=tbn:ANd9GcQmN8ZISOtwQGony15Jdgehql10B64yVD5vKs3JPvII1V5X5Es1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90800"/>
            <a:ext cx="2514600" cy="1819276"/>
          </a:xfrm>
          <a:prstGeom prst="rect">
            <a:avLst/>
          </a:prstGeom>
          <a:noFill/>
        </p:spPr>
      </p:pic>
      <p:pic>
        <p:nvPicPr>
          <p:cNvPr id="7172" name="Picture 4" descr="https://encrypted-tbn0.gstatic.com/images?q=tbn:ANd9GcTP8tEzFV6tJOeMav8N219OYWCkdgBOpef0Qv1X3VBaVLuGoU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667000"/>
            <a:ext cx="2619375" cy="1743076"/>
          </a:xfrm>
          <a:prstGeom prst="rect">
            <a:avLst/>
          </a:prstGeom>
          <a:noFill/>
        </p:spPr>
      </p:pic>
      <p:pic>
        <p:nvPicPr>
          <p:cNvPr id="7174" name="Picture 6" descr="https://encrypted-tbn2.gstatic.com/images?q=tbn:ANd9GcRtVBLu2q0AQZbuRK5PojlzFzpHte5FFWCK0RpZYOq5b0Zc-A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800600"/>
            <a:ext cx="2619375" cy="1743076"/>
          </a:xfrm>
          <a:prstGeom prst="rect">
            <a:avLst/>
          </a:prstGeom>
          <a:noFill/>
        </p:spPr>
      </p:pic>
      <p:pic>
        <p:nvPicPr>
          <p:cNvPr id="7176" name="Picture 8" descr="https://encrypted-tbn0.gstatic.com/images?q=tbn:ANd9GcQOdoMv4ab__mqbKWhdf65GuMQ_7rrDIWedJEMY29GTZFW8rRbl"/>
          <p:cNvPicPr>
            <a:picLocks noChangeAspect="1" noChangeArrowheads="1"/>
          </p:cNvPicPr>
          <p:nvPr/>
        </p:nvPicPr>
        <p:blipFill>
          <a:blip r:embed="rId5" cstate="print"/>
          <a:srcRect l="2083" t="18951" r="47917" b="8122"/>
          <a:stretch>
            <a:fillRect/>
          </a:stretch>
        </p:blipFill>
        <p:spPr bwMode="auto">
          <a:xfrm>
            <a:off x="6781800" y="4572000"/>
            <a:ext cx="1828800" cy="2052638"/>
          </a:xfrm>
          <a:prstGeom prst="rect">
            <a:avLst/>
          </a:prstGeom>
          <a:noFill/>
        </p:spPr>
      </p:pic>
      <p:pic>
        <p:nvPicPr>
          <p:cNvPr id="7178" name="Picture 10" descr="https://encrypted-tbn1.gstatic.com/images?q=tbn:ANd9GcTS806szYU0sb8urNnY1X7XebdOUzz2Wpz1gggsB_3ZM6Vaug0s8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886200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day Olivia is supposed to take a nap.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dirty="0" smtClean="0"/>
              <a:t>What chores are you supposed to do at home?  </a:t>
            </a:r>
            <a:endParaRPr lang="en-US" sz="2400" dirty="0"/>
          </a:p>
        </p:txBody>
      </p:sp>
      <p:pic>
        <p:nvPicPr>
          <p:cNvPr id="6146" name="Picture 2" descr="http://www.kidnplayja.com/wp-content/uploads/2012/02/kids-doing-ch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86200"/>
            <a:ext cx="4152900" cy="2765832"/>
          </a:xfrm>
          <a:prstGeom prst="rect">
            <a:avLst/>
          </a:prstGeom>
          <a:noFill/>
        </p:spPr>
      </p:pic>
      <p:pic>
        <p:nvPicPr>
          <p:cNvPr id="6148" name="Picture 4" descr="https://encrypted-tbn2.gstatic.com/images?q=tbn:ANd9GcTiVXoG31fYVPuqZhy1cjl2Sjyxz6OOEGCSfLFCAZATtX2dy93M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199"/>
            <a:ext cx="4191000" cy="2778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course, Olivia’s not at all sleepy. </a:t>
            </a:r>
            <a:endParaRPr lang="en-US" dirty="0"/>
          </a:p>
        </p:txBody>
      </p:sp>
      <p:pic>
        <p:nvPicPr>
          <p:cNvPr id="5122" name="Picture 2" descr="https://encrypted-tbn3.gstatic.com/images?q=tbn:ANd9GcSd--Pu-qVtmavFtppWd1VhZ86TksINycLG0gMfdOoAJmG-up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2181225" cy="2095501"/>
          </a:xfrm>
          <a:prstGeom prst="rect">
            <a:avLst/>
          </a:prstGeom>
          <a:noFill/>
        </p:spPr>
      </p:pic>
      <p:pic>
        <p:nvPicPr>
          <p:cNvPr id="5124" name="Picture 4" descr="https://encrypted-tbn2.gstatic.com/images?q=tbn:ANd9GcSejvfn_KvU-2KG94-oZ8CetSJfsJg1X5GRdECNKymSYAJ-pmg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733800"/>
            <a:ext cx="1905000" cy="2400301"/>
          </a:xfrm>
          <a:prstGeom prst="rect">
            <a:avLst/>
          </a:prstGeom>
          <a:noFill/>
        </p:spPr>
      </p:pic>
      <p:pic>
        <p:nvPicPr>
          <p:cNvPr id="5126" name="Picture 6" descr="https://encrypted-tbn2.gstatic.com/images?q=tbn:ANd9GcRk3DHwEXMIVkFQrJrmFLiWL-HZYXw5k4IxkTwRHZXL_9Zh6xQ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819400"/>
            <a:ext cx="2466975" cy="1847851"/>
          </a:xfrm>
          <a:prstGeom prst="rect">
            <a:avLst/>
          </a:prstGeom>
          <a:noFill/>
        </p:spPr>
      </p:pic>
      <p:pic>
        <p:nvPicPr>
          <p:cNvPr id="5128" name="Picture 8" descr="https://encrypted-tbn0.gstatic.com/images?q=tbn:ANd9GcQmsj92D_3Y51LONzSGFukb6GK322iKWDFTUBlrHpiJj0r5xUXn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267200"/>
            <a:ext cx="2066925" cy="220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rainy days, Olivia likes to go to the museum. </a:t>
            </a:r>
            <a:endParaRPr lang="en-US" dirty="0"/>
          </a:p>
        </p:txBody>
      </p:sp>
      <p:pic>
        <p:nvPicPr>
          <p:cNvPr id="4098" name="Picture 2" descr="https://encrypted-tbn3.gstatic.com/images?q=tbn:ANd9GcTHooPr0Rgq0MMPf7ooqsPBjkmvie8bgp2i26okugHJb9EvsK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28924"/>
            <a:ext cx="2619375" cy="1743076"/>
          </a:xfrm>
          <a:prstGeom prst="rect">
            <a:avLst/>
          </a:prstGeom>
          <a:noFill/>
        </p:spPr>
      </p:pic>
      <p:pic>
        <p:nvPicPr>
          <p:cNvPr id="4100" name="Picture 4" descr="https://encrypted-tbn0.gstatic.com/images?q=tbn:ANd9GcSmeqtJ3RcDa9Y7vTbP7ozuDVcDWaxA5XscGUJUXiQYVcdPEwA3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2619375" cy="1743076"/>
          </a:xfrm>
          <a:prstGeom prst="rect">
            <a:avLst/>
          </a:prstGeom>
          <a:noFill/>
        </p:spPr>
      </p:pic>
      <p:pic>
        <p:nvPicPr>
          <p:cNvPr id="4104" name="Picture 8" descr="http://2.bp.blogspot.com/_AU7eaFOq1U8/TB_IY25xFRI/AAAAAAAAAgM/cF26DD28i9s/s1600/IMG00871-20100619-16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514600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Olivia goes to time out for painting the wall. </a:t>
            </a:r>
            <a:endParaRPr lang="en-US" dirty="0"/>
          </a:p>
        </p:txBody>
      </p:sp>
      <p:pic>
        <p:nvPicPr>
          <p:cNvPr id="3076" name="Picture 4" descr="https://encrypted-tbn3.gstatic.com/images?q=tbn:ANd9GcSJUL7pdAeEpzMMqOVI4kQ9NP8g4ib_6DAdHb4opCTCTju5QuY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90800"/>
            <a:ext cx="1676400" cy="2733676"/>
          </a:xfrm>
          <a:prstGeom prst="rect">
            <a:avLst/>
          </a:prstGeom>
          <a:noFill/>
        </p:spPr>
      </p:pic>
      <p:pic>
        <p:nvPicPr>
          <p:cNvPr id="3078" name="Picture 6" descr="http://ec.comps.canstockphoto.com/can-stock-photo_csp9481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0"/>
            <a:ext cx="3429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wearing people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46592"/>
          </a:xfrm>
        </p:spPr>
        <p:txBody>
          <a:bodyPr>
            <a:normAutofit/>
          </a:bodyPr>
          <a:lstStyle/>
          <a:p>
            <a:r>
              <a:rPr lang="en-US" dirty="0" smtClean="0"/>
              <a:t>She is good at wearing people out. </a:t>
            </a:r>
            <a:endParaRPr lang="en-US" dirty="0"/>
          </a:p>
        </p:txBody>
      </p:sp>
      <p:pic>
        <p:nvPicPr>
          <p:cNvPr id="20482" name="Picture 2" descr="https://encrypted-tbn1.gstatic.com/images?q=tbn:ANd9GcT2iujBU9TTQVJr97zEncf6M8lfM8l4kZnlvDVVNja6y43nzR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4648200" cy="3093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really wear me out sometimes, but I love you anyway. </a:t>
            </a:r>
            <a:endParaRPr lang="en-US" dirty="0"/>
          </a:p>
        </p:txBody>
      </p:sp>
      <p:pic>
        <p:nvPicPr>
          <p:cNvPr id="2050" name="Picture 2" descr="https://twimg0-a.akamaihd.net/profile_images/1760650076/kids-in-l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3762375" cy="3810000"/>
          </a:xfrm>
          <a:prstGeom prst="rect">
            <a:avLst/>
          </a:prstGeom>
          <a:noFill/>
        </p:spPr>
      </p:pic>
      <p:pic>
        <p:nvPicPr>
          <p:cNvPr id="2052" name="Picture 4" descr="http://www.socialjunk.net/wp-content/uploads/2012/05/motherly_l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3429000"/>
            <a:ext cx="5086350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always</a:t>
            </a:r>
          </a:p>
          <a:p>
            <a:pPr lvl="1"/>
            <a:r>
              <a:rPr lang="en-US" i="1" dirty="0" smtClean="0"/>
              <a:t>Her brother is always copying. 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Olivia has a little brother named Ian.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Where is the brother in this picture?</a:t>
            </a:r>
            <a:endParaRPr lang="en-US" sz="2000" dirty="0"/>
          </a:p>
        </p:txBody>
      </p:sp>
      <p:pic>
        <p:nvPicPr>
          <p:cNvPr id="19460" name="Picture 4" descr="http://upload.wikimedia.org/wikipedia/commons/thumb/f/ff/Jonas_Brothers_2009.jpg/300px-Jonas_Brothers_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57600"/>
            <a:ext cx="2857500" cy="1905000"/>
          </a:xfrm>
          <a:prstGeom prst="rect">
            <a:avLst/>
          </a:prstGeom>
          <a:noFill/>
        </p:spPr>
      </p:pic>
      <p:pic>
        <p:nvPicPr>
          <p:cNvPr id="19464" name="Picture 8" descr="http://www.parentfurther.com/sites/default/files/images/Family-Traditions.jpg?13197263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124200"/>
            <a:ext cx="4048125" cy="2695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brother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Olivia has a little brother named Ian.</a:t>
            </a:r>
            <a:endParaRPr lang="en-US" dirty="0"/>
          </a:p>
        </p:txBody>
      </p:sp>
      <p:pic>
        <p:nvPicPr>
          <p:cNvPr id="4" name="Picture 2" descr="http://www.withoutmybrother.com/wp-content/uploads/2011/03/bro34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124200"/>
            <a:ext cx="381000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Ian won’t leave her alone, so Olivia has to be firm. </a:t>
            </a:r>
            <a:endParaRPr lang="en-US" dirty="0"/>
          </a:p>
        </p:txBody>
      </p:sp>
      <p:pic>
        <p:nvPicPr>
          <p:cNvPr id="17410" name="Picture 2" descr="http://3.bp.blogspot.com/_U00Re2PMivg/TAlFOLMn__I/AAAAAAAAAB4/8PYSfV2YuLM/s1600/strict-par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0"/>
            <a:ext cx="2066925" cy="2276475"/>
          </a:xfrm>
          <a:prstGeom prst="rect">
            <a:avLst/>
          </a:prstGeom>
          <a:noFill/>
        </p:spPr>
      </p:pic>
      <p:pic>
        <p:nvPicPr>
          <p:cNvPr id="17412" name="Picture 4" descr="https://encrypted-tbn1.gstatic.com/images?q=tbn:ANd9GcRYtJG4UVGsNkOvib_8qCOU1Xaohrlm-UCCaxgINp76-KAfu2_x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657600"/>
            <a:ext cx="1876425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Olivia lives with her mother, her father, her brother, her dog, Perry, and Edwin, the cat.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Where is the </a:t>
            </a:r>
            <a:r>
              <a:rPr lang="en-US" sz="2000" dirty="0" smtClean="0"/>
              <a:t>mother </a:t>
            </a:r>
            <a:r>
              <a:rPr lang="en-US" sz="2000" dirty="0" smtClean="0"/>
              <a:t>in this picture?</a:t>
            </a:r>
          </a:p>
          <a:p>
            <a:endParaRPr lang="en-US" dirty="0"/>
          </a:p>
        </p:txBody>
      </p:sp>
      <p:pic>
        <p:nvPicPr>
          <p:cNvPr id="4" name="Picture 8" descr="http://www.parentfurther.com/sites/default/files/images/Family-Traditions.jpg?1319726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4048125" cy="2695576"/>
          </a:xfrm>
          <a:prstGeom prst="rect">
            <a:avLst/>
          </a:prstGeom>
          <a:noFill/>
        </p:spPr>
      </p:pic>
      <p:pic>
        <p:nvPicPr>
          <p:cNvPr id="16386" name="Picture 2" descr="https://encrypted-tbn1.gstatic.com/images?q=tbn:ANd9GcQQSQUKIas-5Wm_NgbjhJEWvwS5al_8BmCtVE9LT7S7fGjf7zBh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724400"/>
            <a:ext cx="2619375" cy="1752600"/>
          </a:xfrm>
          <a:prstGeom prst="rect">
            <a:avLst/>
          </a:prstGeom>
          <a:noFill/>
        </p:spPr>
      </p:pic>
      <p:pic>
        <p:nvPicPr>
          <p:cNvPr id="16388" name="Picture 4" descr="https://encrypted-tbn2.gstatic.com/images?q=tbn:ANd9GcRrMok-SxIsmIFzH0G0fs__LcnefucAPnO4UgoU93lbPla9_iN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28956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Olivia lives with her mother, her father, her brother, her dog, Perry, and Edwin, the cat.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Where is the </a:t>
            </a:r>
            <a:r>
              <a:rPr lang="en-US" sz="2000" dirty="0" smtClean="0"/>
              <a:t>father in </a:t>
            </a:r>
            <a:r>
              <a:rPr lang="en-US" sz="2000" dirty="0" smtClean="0"/>
              <a:t>this picture?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8" descr="http://www.parentfurther.com/sites/default/files/images/Family-Traditions.jpg?1319726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4048125" cy="2695576"/>
          </a:xfrm>
          <a:prstGeom prst="rect">
            <a:avLst/>
          </a:prstGeom>
          <a:noFill/>
        </p:spPr>
      </p:pic>
      <p:pic>
        <p:nvPicPr>
          <p:cNvPr id="15362" name="Picture 2" descr="http://thewomenscenter.webs.com/FCN%20brochure%20pho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705726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morning she brushes her teeth.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You can brush your teeth.	         You can also brush your hair!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4338" name="Picture 2" descr="https://encrypted-tbn2.gstatic.com/images?q=tbn:ANd9GcQuXwDCKePM0BR5lZsGtF-vn7tUAydFlyfYphgKouoVbWnthw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438880"/>
            <a:ext cx="2438399" cy="1695096"/>
          </a:xfrm>
          <a:prstGeom prst="rect">
            <a:avLst/>
          </a:prstGeom>
          <a:noFill/>
        </p:spPr>
      </p:pic>
      <p:pic>
        <p:nvPicPr>
          <p:cNvPr id="14340" name="Picture 4" descr="https://encrypted-tbn2.gstatic.com/images?q=tbn:ANd9GcT7O8x0S5JMcJBgRLTQ5MqDkjpSw4F50wFRSBwcV-EmjUy_3U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029200"/>
            <a:ext cx="2628900" cy="1743076"/>
          </a:xfrm>
          <a:prstGeom prst="rect">
            <a:avLst/>
          </a:prstGeom>
          <a:noFill/>
        </p:spPr>
      </p:pic>
      <p:pic>
        <p:nvPicPr>
          <p:cNvPr id="14342" name="Picture 6" descr="https://encrypted-tbn0.gstatic.com/images?q=tbn:ANd9GcRYJI6f4JKC1fReQDT1E3ASfIzUQeBI7f2YcCzzTeESgDP9wx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4825" y="3581400"/>
            <a:ext cx="2619375" cy="1743076"/>
          </a:xfrm>
          <a:prstGeom prst="rect">
            <a:avLst/>
          </a:prstGeom>
          <a:noFill/>
        </p:spPr>
      </p:pic>
      <p:pic>
        <p:nvPicPr>
          <p:cNvPr id="14344" name="Picture 8" descr="https://encrypted-tbn2.gstatic.com/images?q=tbn:ANd9GcSWpU7js7XxIdH52BA6ymfQwwDyz4pO6Jqbeocooqpgr0wPD60kW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4958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280</TotalTime>
  <Words>361</Words>
  <Application>Microsoft Office PowerPoint</Application>
  <PresentationFormat>On-screen Show (4:3)</PresentationFormat>
  <Paragraphs>72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Verve</vt:lpstr>
      <vt:lpstr>Olivia</vt:lpstr>
      <vt:lpstr>Fantasy</vt:lpstr>
      <vt:lpstr>wearing people out</vt:lpstr>
      <vt:lpstr>brother</vt:lpstr>
      <vt:lpstr>little brother</vt:lpstr>
      <vt:lpstr>firm</vt:lpstr>
      <vt:lpstr>mother</vt:lpstr>
      <vt:lpstr>father</vt:lpstr>
      <vt:lpstr>brushes</vt:lpstr>
      <vt:lpstr>comb</vt:lpstr>
      <vt:lpstr>Slide 11</vt:lpstr>
      <vt:lpstr>try on</vt:lpstr>
      <vt:lpstr>beach</vt:lpstr>
      <vt:lpstr>prepared</vt:lpstr>
      <vt:lpstr>sand castles</vt:lpstr>
      <vt:lpstr>Amazing sand castles</vt:lpstr>
      <vt:lpstr>Amazing sand castles</vt:lpstr>
      <vt:lpstr>Amazing sand castles</vt:lpstr>
      <vt:lpstr>Amazing sand castles</vt:lpstr>
      <vt:lpstr>Amazing sand castles</vt:lpstr>
      <vt:lpstr>Amazing  sand castles</vt:lpstr>
      <vt:lpstr>Amazing sand castles</vt:lpstr>
      <vt:lpstr>Amazing sand castles</vt:lpstr>
      <vt:lpstr>Amazing sand castles</vt:lpstr>
      <vt:lpstr>bask in the sun</vt:lpstr>
      <vt:lpstr>supposed</vt:lpstr>
      <vt:lpstr>sleepy</vt:lpstr>
      <vt:lpstr>museum</vt:lpstr>
      <vt:lpstr>time out</vt:lpstr>
      <vt:lpstr>love</vt:lpstr>
      <vt:lpstr>Sight Words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40</cp:revision>
  <dcterms:created xsi:type="dcterms:W3CDTF">2012-12-06T19:34:33Z</dcterms:created>
  <dcterms:modified xsi:type="dcterms:W3CDTF">2012-12-12T20:33:04Z</dcterms:modified>
</cp:coreProperties>
</file>