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86" r:id="rId3"/>
    <p:sldId id="277" r:id="rId4"/>
    <p:sldId id="276" r:id="rId5"/>
    <p:sldId id="278" r:id="rId6"/>
    <p:sldId id="279" r:id="rId7"/>
    <p:sldId id="281" r:id="rId8"/>
    <p:sldId id="283" r:id="rId9"/>
    <p:sldId id="284" r:id="rId10"/>
    <p:sldId id="285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gif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Kite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5.2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667" t="27556" r="52222" b="16444"/>
          <a:stretch>
            <a:fillRect/>
          </a:stretch>
        </p:blipFill>
        <p:spPr bwMode="auto">
          <a:xfrm>
            <a:off x="228600" y="609599"/>
            <a:ext cx="4495800" cy="6026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kite climbed higher and higher. </a:t>
            </a:r>
            <a:endParaRPr lang="en-US" dirty="0"/>
          </a:p>
        </p:txBody>
      </p:sp>
      <p:pic>
        <p:nvPicPr>
          <p:cNvPr id="3074" name="Picture 2" descr="http://www.gdargaud.net/Photo/640/20081006_095713_SeaClim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4343400" cy="3257550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Qp3qsJyu0ORd8Qin1YHKHA-ffNAHbofZj9YPW7sOdnYhuEBE7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7525" y="3048000"/>
            <a:ext cx="1743075" cy="26193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078" name="Picture 6" descr="https://encrypted-tbn0.gstatic.com/images?q=tbn:ANd9GcT4y5C0IL57iWlPrvEUNObOZ_YLTEVRi4ER7FSLsTZ6pwX4EXm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075" y="2438400"/>
            <a:ext cx="2828925" cy="2828925"/>
          </a:xfrm>
          <a:prstGeom prst="rect">
            <a:avLst/>
          </a:prstGeom>
          <a:noFill/>
        </p:spPr>
      </p:pic>
      <p:pic>
        <p:nvPicPr>
          <p:cNvPr id="3080" name="Picture 8" descr="https://encrypted-tbn2.gstatic.com/images?q=tbn:ANd9GcRALBB5vQdE9V_5y1cmBwQWnWVhKIg10c3PBR8QmiMoPBdPw1F6Z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4900" y="4029074"/>
            <a:ext cx="186690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never</a:t>
            </a:r>
          </a:p>
          <a:p>
            <a:pPr lvl="1"/>
            <a:r>
              <a:rPr lang="en-US" i="1" dirty="0" smtClean="0"/>
              <a:t>“That kite will never get off the ground,” said the robins. </a:t>
            </a:r>
          </a:p>
          <a:p>
            <a:r>
              <a:rPr lang="en-US" i="1" dirty="0" smtClean="0"/>
              <a:t>should</a:t>
            </a:r>
          </a:p>
          <a:p>
            <a:pPr lvl="1"/>
            <a:r>
              <a:rPr lang="en-US" i="1" dirty="0" smtClean="0"/>
              <a:t>I think we should throw it away and go home.</a:t>
            </a:r>
          </a:p>
          <a:p>
            <a:r>
              <a:rPr lang="en-US" i="1" dirty="0" smtClean="0"/>
              <a:t>perhaps</a:t>
            </a:r>
          </a:p>
          <a:p>
            <a:pPr lvl="1"/>
            <a:r>
              <a:rPr lang="en-US" dirty="0" smtClean="0"/>
              <a:t>Perhaps that will make it fly. </a:t>
            </a:r>
          </a:p>
          <a:p>
            <a:pPr>
              <a:buNone/>
            </a:pPr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Fantasy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A fantasy is a made-up story</a:t>
            </a:r>
          </a:p>
          <a:p>
            <a:pPr>
              <a:buNone/>
            </a:pPr>
            <a:r>
              <a:rPr lang="en-US" sz="2000" dirty="0" smtClean="0"/>
              <a:t>that could not happen in real life.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2222" t="21333" r="25000" b="7556"/>
          <a:stretch>
            <a:fillRect/>
          </a:stretch>
        </p:blipFill>
        <p:spPr bwMode="auto">
          <a:xfrm>
            <a:off x="152400" y="4343400"/>
            <a:ext cx="179832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 l="42083" t="21333" r="24722" b="8000"/>
          <a:stretch>
            <a:fillRect/>
          </a:stretch>
        </p:blipFill>
        <p:spPr bwMode="auto">
          <a:xfrm>
            <a:off x="5029200" y="228600"/>
            <a:ext cx="17430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771" t="21167" r="24896" b="7333"/>
          <a:stretch>
            <a:fillRect/>
          </a:stretch>
        </p:blipFill>
        <p:spPr bwMode="auto">
          <a:xfrm>
            <a:off x="7010400" y="228600"/>
            <a:ext cx="190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21111" t="27556" r="52222" b="15555"/>
          <a:stretch>
            <a:fillRect/>
          </a:stretch>
        </p:blipFill>
        <p:spPr bwMode="auto">
          <a:xfrm>
            <a:off x="4800600" y="4343400"/>
            <a:ext cx="1885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21667" t="27556" r="52222" b="16444"/>
          <a:stretch>
            <a:fillRect/>
          </a:stretch>
        </p:blipFill>
        <p:spPr bwMode="auto">
          <a:xfrm>
            <a:off x="7086600" y="4267200"/>
            <a:ext cx="1828800" cy="2451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/>
          <a:srcRect l="21111" t="27556" r="51667" b="15555"/>
          <a:stretch>
            <a:fillRect/>
          </a:stretch>
        </p:blipFill>
        <p:spPr bwMode="auto">
          <a:xfrm>
            <a:off x="2362200" y="4312298"/>
            <a:ext cx="1949053" cy="254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2.gstatic.com/images?q=tbn:ANd9GcQeBgugZrAMqRsob-O5zbVOCrCLMPTxKhBRIqQ49teFJbYCuovpI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048000"/>
            <a:ext cx="1371600" cy="1027377"/>
          </a:xfrm>
          <a:prstGeom prst="rect">
            <a:avLst/>
          </a:prstGeom>
          <a:noFill/>
        </p:spPr>
      </p:pic>
      <p:pic>
        <p:nvPicPr>
          <p:cNvPr id="13" name="Picture 4" descr="https://encrypted-tbn2.gstatic.com/images?q=tbn:ANd9GcR2Pk5--ILYWUfUAr1VU3xGMUuOkMqEF094JNnjAiJYqjeNlbF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3124200"/>
            <a:ext cx="1327608" cy="990600"/>
          </a:xfrm>
          <a:prstGeom prst="rect">
            <a:avLst/>
          </a:prstGeom>
          <a:noFill/>
        </p:spPr>
      </p:pic>
      <p:pic>
        <p:nvPicPr>
          <p:cNvPr id="14" name="Picture 6" descr="https://encrypted-tbn1.gstatic.com/images?q=tbn:ANd9GcR_PB8ppzMk1SHMjgPwGNZEom3rMYrdU2PPTIgEiWI4nU1AUaWj2Q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3124200"/>
            <a:ext cx="1219200" cy="866274"/>
          </a:xfrm>
          <a:prstGeom prst="rect">
            <a:avLst/>
          </a:prstGeom>
          <a:noFill/>
        </p:spPr>
      </p:pic>
      <p:pic>
        <p:nvPicPr>
          <p:cNvPr id="15" name="Picture 10" descr="http://images2.wikia.nocookie.net/__cb20120109093519/monsterinmypocket/images/c/cd/Werewolf-werewolves-12640996-1024-76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Frog and Toad went to a large meadow to fly a kite.  </a:t>
            </a:r>
          </a:p>
          <a:p>
            <a:endParaRPr lang="en-US" dirty="0"/>
          </a:p>
        </p:txBody>
      </p:sp>
      <p:pic>
        <p:nvPicPr>
          <p:cNvPr id="12292" name="Picture 4" descr="http://images.yourdictionary.com/images/definitions/lg/k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267200"/>
            <a:ext cx="3600450" cy="2381250"/>
          </a:xfrm>
          <a:prstGeom prst="rect">
            <a:avLst/>
          </a:prstGeom>
          <a:noFill/>
        </p:spPr>
      </p:pic>
      <p:pic>
        <p:nvPicPr>
          <p:cNvPr id="12294" name="Picture 6" descr="https://encrypted-tbn1.gstatic.com/images?q=tbn:ANd9GcQKsfzRwkd2H67rOmDV-fGPZqJNz6NyPmrMLGUPes53nWeRs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262884"/>
            <a:ext cx="2743200" cy="3442716"/>
          </a:xfrm>
          <a:prstGeom prst="rect">
            <a:avLst/>
          </a:prstGeom>
          <a:noFill/>
        </p:spPr>
      </p:pic>
      <p:pic>
        <p:nvPicPr>
          <p:cNvPr id="12296" name="Picture 8" descr="https://encrypted-tbn2.gstatic.com/images?q=tbn:ANd9GcR8t4DNItbtuStoW5pSwz4cT0ni5QgwvY-U_DiM77TAbAxko1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343400"/>
            <a:ext cx="1990725" cy="2295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Frog and Toad went to a large meadow to fly a kite.  </a:t>
            </a:r>
            <a:endParaRPr lang="en-US" dirty="0"/>
          </a:p>
        </p:txBody>
      </p:sp>
      <p:pic>
        <p:nvPicPr>
          <p:cNvPr id="11268" name="Picture 4" descr="http://kevingong.com/Hiking/Images/199905CrescentMeadow/08Meadow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581400"/>
            <a:ext cx="4572000" cy="3009901"/>
          </a:xfrm>
          <a:prstGeom prst="rect">
            <a:avLst/>
          </a:prstGeom>
          <a:noFill/>
        </p:spPr>
      </p:pic>
      <p:pic>
        <p:nvPicPr>
          <p:cNvPr id="11270" name="Picture 6" descr="http://www.centralparknyc.org/visit/things-to-see/images/sheep-meadow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1940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will hold the ball of string.  You hold the kite and run,” said Frog.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000" dirty="0" smtClean="0"/>
              <a:t>ball						</a:t>
            </a:r>
            <a:r>
              <a:rPr lang="en-US" sz="2000" dirty="0" err="1" smtClean="0"/>
              <a:t>ball</a:t>
            </a:r>
            <a:r>
              <a:rPr lang="en-US" sz="2000" dirty="0" smtClean="0"/>
              <a:t> of string</a:t>
            </a:r>
          </a:p>
        </p:txBody>
      </p:sp>
      <p:pic>
        <p:nvPicPr>
          <p:cNvPr id="10242" name="Picture 2" descr="https://encrypted-tbn2.gstatic.com/images?q=tbn:ANd9GcSb6d2SAQzUZA6rcllm3c-OHNsjV3MLXFVE8d36e7SaWItGpE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images?q=tbn:ANd9GcSDpd_uC7OLK93MmKW39nRbtusmAUCnXiXuTuYxJiwai5bTec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1071498" cy="1057275"/>
          </a:xfrm>
          <a:prstGeom prst="rect">
            <a:avLst/>
          </a:prstGeom>
          <a:noFill/>
        </p:spPr>
      </p:pic>
      <p:pic>
        <p:nvPicPr>
          <p:cNvPr id="10246" name="Picture 6" descr="https://encrypted-tbn0.gstatic.com/images?q=tbn:ANd9GcQHJF9RH-BrR898NUycQWJT08VX5ze6anhRbZBjk9NF2Z4oP2HY0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1676400" cy="1683884"/>
          </a:xfrm>
          <a:prstGeom prst="rect">
            <a:avLst/>
          </a:prstGeom>
          <a:noFill/>
        </p:spPr>
      </p:pic>
      <p:pic>
        <p:nvPicPr>
          <p:cNvPr id="10248" name="Picture 8" descr="https://encrypted-tbn0.gstatic.com/images?q=tbn:ANd9GcTIoI2tgGoKb9wNrCT_7CBHMjnuC11sL_vONyoGS9Sl4KgAhgw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334000"/>
            <a:ext cx="1295400" cy="1295400"/>
          </a:xfrm>
          <a:prstGeom prst="rect">
            <a:avLst/>
          </a:prstGeom>
          <a:noFill/>
        </p:spPr>
      </p:pic>
      <p:pic>
        <p:nvPicPr>
          <p:cNvPr id="10250" name="Picture 10" descr="https://encrypted-tbn0.gstatic.com/images?q=tbn:ANd9GcQ2Scnyz11AmOt0-XFvzOqRIcX87kTCDK3sxIR-FTTulnASb3S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4038600"/>
            <a:ext cx="1524000" cy="1104901"/>
          </a:xfrm>
          <a:prstGeom prst="rect">
            <a:avLst/>
          </a:prstGeom>
          <a:noFill/>
        </p:spPr>
      </p:pic>
      <p:pic>
        <p:nvPicPr>
          <p:cNvPr id="10252" name="Picture 12" descr="https://encrypted-tbn2.gstatic.com/images?q=tbn:ANd9GcRe1CL6-enaIcg4BW_sMXyAJdmtMXCKOLAZe7rTrBYN4lvULr_KK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5029200"/>
            <a:ext cx="1676400" cy="1453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robins were sitting in a bush. </a:t>
            </a:r>
            <a:endParaRPr lang="en-US" dirty="0"/>
          </a:p>
        </p:txBody>
      </p:sp>
      <p:pic>
        <p:nvPicPr>
          <p:cNvPr id="9218" name="Picture 2" descr="https://encrypted-tbn3.gstatic.com/images?q=tbn:ANd9GcS9JvVdVZyUQ1ntV8Dx0TXZKBFJnm36GBfWHB5UAkpcMs-I9MFk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971800"/>
            <a:ext cx="2514600" cy="2786131"/>
          </a:xfrm>
          <a:prstGeom prst="rect">
            <a:avLst/>
          </a:prstGeom>
          <a:noFill/>
        </p:spPr>
      </p:pic>
      <p:pic>
        <p:nvPicPr>
          <p:cNvPr id="9220" name="Picture 4" descr="http://www.wbu.com/education/images/rob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76599"/>
            <a:ext cx="1905000" cy="2286001"/>
          </a:xfrm>
          <a:prstGeom prst="rect">
            <a:avLst/>
          </a:prstGeom>
          <a:noFill/>
        </p:spPr>
      </p:pic>
      <p:pic>
        <p:nvPicPr>
          <p:cNvPr id="9222" name="Picture 6" descr="https://encrypted-tbn2.gstatic.com/images?q=tbn:ANd9GcQmdr-q0CBDM_DVAiWCmbVfvktYe6oBDCfpndG4lmVzCBdKG57w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429000"/>
            <a:ext cx="320622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Wave the kite over your head. </a:t>
            </a:r>
            <a:endParaRPr lang="en-US" dirty="0"/>
          </a:p>
        </p:txBody>
      </p:sp>
      <p:pic>
        <p:nvPicPr>
          <p:cNvPr id="7170" name="Picture 2" descr="https://encrypted-tbn1.gstatic.com/images?q=tbn:ANd9GcT-j8M-78ZAgGvRTMxQmLadjMAbo-swKi8X07HExcRIeDRVnXvmJ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00400"/>
            <a:ext cx="2238375" cy="2038350"/>
          </a:xfrm>
          <a:prstGeom prst="rect">
            <a:avLst/>
          </a:prstGeom>
          <a:noFill/>
        </p:spPr>
      </p:pic>
      <p:pic>
        <p:nvPicPr>
          <p:cNvPr id="7172" name="Picture 4" descr="https://encrypted-tbn3.gstatic.com/images?q=tbn:ANd9GcRV15ebTkg2h69xRP82X6fqMMIvn3gRxUp3poLICWJQbfn1b8e4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05200"/>
            <a:ext cx="2619375" cy="1743076"/>
          </a:xfrm>
          <a:prstGeom prst="rect">
            <a:avLst/>
          </a:prstGeom>
          <a:noFill/>
        </p:spPr>
      </p:pic>
      <p:pic>
        <p:nvPicPr>
          <p:cNvPr id="7174" name="Picture 6" descr="https://encrypted-tbn1.gstatic.com/images?q=tbn:ANd9GcS5fw3Mv4e0W7m4zxLqC47dbsqWQnCpY1gDi3-7-d2DWiEs7x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crashed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kite crashed down in the grass. </a:t>
            </a:r>
            <a:endParaRPr lang="en-US" dirty="0"/>
          </a:p>
        </p:txBody>
      </p:sp>
      <p:pic>
        <p:nvPicPr>
          <p:cNvPr id="5122" name="Picture 2" descr="https://encrypted-tbn1.gstatic.com/images?q=tbn:ANd9GcT8nvy1zm1ZW-LvJ1EbjN8Tez-M8_M1w7_BvyBnKOaGGVIjoQJ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124200"/>
            <a:ext cx="2619375" cy="1743076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Tjf7mqtOtZogyfk-nx4B3rNi5kmkh_bvsMXfD1q-fB4zcwC5Mp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7432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Jump up and down and shout, “up, kite, up!”</a:t>
            </a:r>
            <a:endParaRPr lang="en-US" dirty="0"/>
          </a:p>
        </p:txBody>
      </p:sp>
      <p:pic>
        <p:nvPicPr>
          <p:cNvPr id="4098" name="Picture 2" descr="https://encrypted-tbn1.gstatic.com/images?q=tbn:ANd9GcQWHxD_r9_d_f7lERB8NUfxoTq7aTDEIrmUw_FwRFC3h8WIMS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0"/>
            <a:ext cx="1876425" cy="2438400"/>
          </a:xfrm>
          <a:prstGeom prst="rect">
            <a:avLst/>
          </a:prstGeom>
          <a:noFill/>
        </p:spPr>
      </p:pic>
      <p:pic>
        <p:nvPicPr>
          <p:cNvPr id="4100" name="Picture 4" descr="https://encrypted-tbn3.gstatic.com/images?q=tbn:ANd9GcQ4eUVfRW7WBbvzxF_L3VuP6RCP-VDTbN-59nVEEA5bPDnZQ2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2514600" cy="1819276"/>
          </a:xfrm>
          <a:prstGeom prst="rect">
            <a:avLst/>
          </a:prstGeom>
          <a:noFill/>
        </p:spPr>
      </p:pic>
      <p:pic>
        <p:nvPicPr>
          <p:cNvPr id="4102" name="Picture 6" descr="https://encrypted-tbn1.gstatic.com/images?q=tbn:ANd9GcQbF_edIiZ-1gpeq8rzVLFQ1fECPQW-E_jeZJKgDKdSPP9oy4I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42900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209</TotalTime>
  <Words>155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The Kite</vt:lpstr>
      <vt:lpstr>Fantasy</vt:lpstr>
      <vt:lpstr>kite</vt:lpstr>
      <vt:lpstr>meadow</vt:lpstr>
      <vt:lpstr>ball</vt:lpstr>
      <vt:lpstr>robins</vt:lpstr>
      <vt:lpstr>head</vt:lpstr>
      <vt:lpstr>crashed down</vt:lpstr>
      <vt:lpstr>shout</vt:lpstr>
      <vt:lpstr>climbed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38</cp:revision>
  <dcterms:created xsi:type="dcterms:W3CDTF">2012-12-06T19:34:33Z</dcterms:created>
  <dcterms:modified xsi:type="dcterms:W3CDTF">2012-12-12T20:34:52Z</dcterms:modified>
</cp:coreProperties>
</file>