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4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0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Kids’</a:t>
            </a:r>
            <a:br>
              <a:rPr lang="en-US" dirty="0" smtClean="0"/>
            </a:br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228600" y="533400"/>
            <a:ext cx="4267200" cy="581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children liked to ride in toy cars, but someone had to pull the medicine while </a:t>
            </a:r>
            <a:r>
              <a:rPr lang="en-US" smtClean="0"/>
              <a:t>they rode. </a:t>
            </a:r>
            <a:endParaRPr lang="en-US" dirty="0"/>
          </a:p>
        </p:txBody>
      </p:sp>
      <p:pic>
        <p:nvPicPr>
          <p:cNvPr id="4098" name="Picture 2" descr="https://encrypted-tbn3.gstatic.com/images?q=tbn:ANd9GcSgNHct-1RTYqZhL3QPgH7ZlJ__hrsTDUYodMKcZB5OiAZ2zH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66308"/>
            <a:ext cx="2476500" cy="1801092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QT05nbMEcd3rF2TV990sEPt1iqZQQYwu89CAPMYfqDBkVJt0x_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2724150" cy="1676400"/>
          </a:xfrm>
          <a:prstGeom prst="rect">
            <a:avLst/>
          </a:prstGeom>
          <a:noFill/>
        </p:spPr>
      </p:pic>
      <p:pic>
        <p:nvPicPr>
          <p:cNvPr id="6" name="Picture 4" descr="https://encrypted-tbn3.gstatic.com/images?q=tbn:ANd9GcQJbtWONrGb63b5yxhj_4KSQe833Pcj8vIOMRifNTkwFMegEQ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33800"/>
            <a:ext cx="2133600" cy="210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or</a:t>
            </a:r>
          </a:p>
          <a:p>
            <a:pPr lvl="1"/>
            <a:r>
              <a:rPr lang="en-US" i="1" dirty="0" smtClean="0"/>
              <a:t>The sound could be you talking or singing.  </a:t>
            </a:r>
          </a:p>
          <a:p>
            <a:r>
              <a:rPr lang="en-US" i="1" dirty="0" smtClean="0"/>
              <a:t>better</a:t>
            </a:r>
          </a:p>
          <a:p>
            <a:pPr lvl="1"/>
            <a:r>
              <a:rPr lang="en-US" i="1" dirty="0" smtClean="0"/>
              <a:t>How could he help these children play better?</a:t>
            </a:r>
          </a:p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nonfiction article gives information about a topic. 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1667" t="27556" r="52222" b="15555"/>
          <a:stretch>
            <a:fillRect/>
          </a:stretch>
        </p:blipFill>
        <p:spPr bwMode="auto">
          <a:xfrm>
            <a:off x="3581400" y="3200400"/>
            <a:ext cx="1828800" cy="24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43056" t="21556" r="24861" b="7333"/>
          <a:stretch>
            <a:fillRect/>
          </a:stretch>
        </p:blipFill>
        <p:spPr bwMode="auto">
          <a:xfrm>
            <a:off x="0" y="32766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41666" t="20833" r="24792" b="6667"/>
          <a:stretch>
            <a:fillRect/>
          </a:stretch>
        </p:blipFill>
        <p:spPr bwMode="auto">
          <a:xfrm>
            <a:off x="1752600" y="3219450"/>
            <a:ext cx="175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5555"/>
          <a:stretch>
            <a:fillRect/>
          </a:stretch>
        </p:blipFill>
        <p:spPr bwMode="auto">
          <a:xfrm>
            <a:off x="5486400" y="3200401"/>
            <a:ext cx="18466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6"/>
          <a:stretch>
            <a:fillRect/>
          </a:stretch>
        </p:blipFill>
        <p:spPr bwMode="auto">
          <a:xfrm>
            <a:off x="7391401" y="3200400"/>
            <a:ext cx="1752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What great things can kids invent?</a:t>
            </a:r>
            <a:endParaRPr lang="en-US" dirty="0"/>
          </a:p>
        </p:txBody>
      </p:sp>
      <p:pic>
        <p:nvPicPr>
          <p:cNvPr id="11268" name="Picture 4" descr="http://www.inventhelp.com/media/images/KidInventor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1371600" cy="1714500"/>
          </a:xfrm>
          <a:prstGeom prst="rect">
            <a:avLst/>
          </a:prstGeom>
          <a:noFill/>
        </p:spPr>
      </p:pic>
      <p:pic>
        <p:nvPicPr>
          <p:cNvPr id="11270" name="Picture 6" descr="http://cf.ltkcdn.net/kids/images/std/69102-378x251-Inven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3600450" cy="2390775"/>
          </a:xfrm>
          <a:prstGeom prst="rect">
            <a:avLst/>
          </a:prstGeom>
          <a:noFill/>
        </p:spPr>
      </p:pic>
      <p:pic>
        <p:nvPicPr>
          <p:cNvPr id="11272" name="Picture 8" descr="https://encrypted-tbn1.gstatic.com/images?q=tbn:ANd9GcTTWTN4mPpTGYOT-iy2OcKDdh8Qia-pV-8f2BGdR9PO7SrnoX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90322"/>
            <a:ext cx="2286000" cy="3096228"/>
          </a:xfrm>
          <a:prstGeom prst="rect">
            <a:avLst/>
          </a:prstGeom>
          <a:noFill/>
        </p:spPr>
      </p:pic>
      <p:pic>
        <p:nvPicPr>
          <p:cNvPr id="11274" name="Picture 10" descr="https://encrypted-tbn1.gstatic.com/images?q=tbn:ANd9GcSFBByWmTJ8ZMorUHlJIEwUY3cI9Y4gh6sH8m8R77vRLC-lI7MLM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629150"/>
            <a:ext cx="2047875" cy="2228850"/>
          </a:xfrm>
          <a:prstGeom prst="rect">
            <a:avLst/>
          </a:prstGeom>
          <a:noFill/>
        </p:spPr>
      </p:pic>
      <p:pic>
        <p:nvPicPr>
          <p:cNvPr id="11276" name="Picture 12" descr="https://encrypted-tbn1.gstatic.com/images?q=tbn:ANd9GcSGcPlmI4FqPVahQrxMySRAagimHatZThS6ii5PaLXUlZGq6z2Y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590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day, he wanted to play baseball.  </a:t>
            </a:r>
            <a:endParaRPr lang="en-US" dirty="0"/>
          </a:p>
        </p:txBody>
      </p:sp>
      <p:pic>
        <p:nvPicPr>
          <p:cNvPr id="10242" name="Picture 2" descr="http://upload.wikimedia.org/wikipedia/commons/thumb/1/1d/Marcus_Thames_Tigers_2007.jpg/400px-Marcus_Thames_Tigers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3810000" cy="2533651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SyiFMJkww6XioWgwO1IGq9YWLLgtFD6i4OHeZaYONGCsfjJ18d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made a discovery.  He could keep the balls inside the bat.  </a:t>
            </a:r>
            <a:endParaRPr lang="en-US" dirty="0"/>
          </a:p>
        </p:txBody>
      </p:sp>
      <p:pic>
        <p:nvPicPr>
          <p:cNvPr id="9218" name="Picture 2" descr="http://www.discoveringfossils.co.uk/lyme_regis_fossil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3124200"/>
            <a:ext cx="4286250" cy="3219451"/>
          </a:xfrm>
          <a:prstGeom prst="rect">
            <a:avLst/>
          </a:prstGeom>
          <a:noFill/>
        </p:spPr>
      </p:pic>
      <p:pic>
        <p:nvPicPr>
          <p:cNvPr id="5" name="Picture 2" descr="https://encrypted-tbn2.gstatic.com/images?q=tbn:ANd9GcRcROe_lGFCLXMgmOzFt5rVoRjxyXwVkMHTnYYUcMry8-dHWvms4w"/>
          <p:cNvPicPr>
            <a:picLocks noChangeAspect="1" noChangeArrowheads="1"/>
          </p:cNvPicPr>
          <p:nvPr/>
        </p:nvPicPr>
        <p:blipFill>
          <a:blip r:embed="rId3" cstate="print"/>
          <a:srcRect l="26190" b="20000"/>
          <a:stretch>
            <a:fillRect/>
          </a:stretch>
        </p:blipFill>
        <p:spPr bwMode="auto">
          <a:xfrm>
            <a:off x="4897120" y="3581400"/>
            <a:ext cx="409448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round top came off</a:t>
            </a:r>
            <a:r>
              <a:rPr lang="en-US" dirty="0" smtClean="0"/>
              <a:t>.</a:t>
            </a:r>
            <a:endParaRPr lang="en-US" sz="1600" dirty="0" smtClean="0"/>
          </a:p>
          <a:p>
            <a:pPr lvl="7">
              <a:buNone/>
            </a:pPr>
            <a:r>
              <a:rPr lang="en-US" dirty="0" smtClean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Harry’s</a:t>
            </a:r>
            <a:r>
              <a:rPr lang="en-US" dirty="0" smtClean="0"/>
              <a:t> glasses are round.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https://encrypted-tbn3.gstatic.com/images?q=tbn:ANd9GcQY2eaLWjDSGN5dIYYnzn9RvOTwxAOC2l6dK56AlIKi1x-_WzNG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2143125" cy="2143125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TjhGHkNU4_10tAcTPuByWVJjgLrLEywh6QecCFQOxaNDVaA20y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43400"/>
            <a:ext cx="2143125" cy="2143125"/>
          </a:xfrm>
          <a:prstGeom prst="rect">
            <a:avLst/>
          </a:prstGeom>
          <a:noFill/>
        </p:spPr>
      </p:pic>
      <p:pic>
        <p:nvPicPr>
          <p:cNvPr id="8198" name="Picture 6" descr="https://encrypted-tbn3.gstatic.com/images?q=tbn:ANd9GcRffGWl_Ez3Qkx6iP6UqZhe6Eq9ASIEb1KUAbtF250mpAiudTZc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162175" cy="2114550"/>
          </a:xfrm>
          <a:prstGeom prst="rect">
            <a:avLst/>
          </a:prstGeom>
          <a:noFill/>
        </p:spPr>
      </p:pic>
      <p:pic>
        <p:nvPicPr>
          <p:cNvPr id="8200" name="Picture 8" descr="https://encrypted-tbn0.gstatic.com/images?q=tbn:ANd9GcS7_5rYGqFG1i3LGmp0Vu_25ZHIqTyr3qxN8BYJVdo7o5M0rJd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657600"/>
            <a:ext cx="990599" cy="567010"/>
          </a:xfrm>
          <a:prstGeom prst="rect">
            <a:avLst/>
          </a:prstGeom>
          <a:noFill/>
        </p:spPr>
      </p:pic>
      <p:pic>
        <p:nvPicPr>
          <p:cNvPr id="8202" name="Picture 10" descr="https://encrypted-tbn0.gstatic.com/images?q=tbn:ANd9GcRYMnEl_QdHLtwHXgX7lDWvg345RNSAvNiZ1T63AI_CXOt4S-T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76800"/>
            <a:ext cx="2628900" cy="1743076"/>
          </a:xfrm>
          <a:prstGeom prst="rect">
            <a:avLst/>
          </a:prstGeom>
          <a:noFill/>
        </p:spPr>
      </p:pic>
      <p:pic>
        <p:nvPicPr>
          <p:cNvPr id="8204" name="Picture 12" descr="https://encrypted-tbn2.gstatic.com/images?q=tbn:ANd9GcSJn24KmuF2tK8eGhwVJxxfnYuxAuhyn7kP-2m8K-_WqSXDEI38P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5146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could pick the sound your alarm clock made?</a:t>
            </a:r>
            <a:endParaRPr lang="en-US" dirty="0"/>
          </a:p>
        </p:txBody>
      </p:sp>
      <p:pic>
        <p:nvPicPr>
          <p:cNvPr id="7170" name="Picture 2" descr="https://encrypted-tbn1.gstatic.com/images?q=tbn:ANd9GcR_0z0Kj2-vrZRAJWw_llHiSFivX4NRyqtzj35KAduw4T9kK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2143125" cy="2143125"/>
          </a:xfrm>
          <a:prstGeom prst="rect">
            <a:avLst/>
          </a:prstGeom>
          <a:noFill/>
        </p:spPr>
      </p:pic>
      <p:pic>
        <p:nvPicPr>
          <p:cNvPr id="7172" name="Picture 4" descr="https://encrypted-tbn2.gstatic.com/images?q=tbn:ANd9GcQFQqTlN6FyMFh-nD5dWxWgesGhp2_Rxbq3-FDuJT-FB-ZiRm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saw children who had to take a big machine around with them.  </a:t>
            </a:r>
            <a:endParaRPr lang="en-US" dirty="0"/>
          </a:p>
        </p:txBody>
      </p:sp>
      <p:pic>
        <p:nvPicPr>
          <p:cNvPr id="6146" name="Picture 2" descr="http://www.pbccs.org/images/children/childr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381375" cy="2667000"/>
          </a:xfrm>
          <a:prstGeom prst="rect">
            <a:avLst/>
          </a:prstGeom>
          <a:noFill/>
        </p:spPr>
      </p:pic>
      <p:pic>
        <p:nvPicPr>
          <p:cNvPr id="6148" name="Picture 4" descr="http://www.greenbriercofc.org/images/spots/children_ma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4648200" cy="2446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saw children who had to take a big machine around with them.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IV machine</a:t>
            </a:r>
            <a:r>
              <a:rPr lang="en-US" dirty="0" smtClean="0"/>
              <a:t> 			      </a:t>
            </a:r>
            <a:r>
              <a:rPr lang="en-US" sz="2000" dirty="0" smtClean="0"/>
              <a:t>other </a:t>
            </a:r>
            <a:r>
              <a:rPr lang="en-US" sz="2000" dirty="0" smtClean="0"/>
              <a:t>machines</a:t>
            </a:r>
          </a:p>
          <a:p>
            <a:endParaRPr lang="en-US" dirty="0"/>
          </a:p>
        </p:txBody>
      </p:sp>
      <p:pic>
        <p:nvPicPr>
          <p:cNvPr id="5126" name="Picture 6" descr="http://www.dreamstime.com/iv-drip-bags-thumb2512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828800" cy="2743200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QJbtWONrGb63b5yxhj_4KSQe833Pcj8vIOMRifNTkwFMegEQ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1447800" cy="1428581"/>
          </a:xfrm>
          <a:prstGeom prst="rect">
            <a:avLst/>
          </a:prstGeom>
          <a:noFill/>
        </p:spPr>
      </p:pic>
      <p:pic>
        <p:nvPicPr>
          <p:cNvPr id="5132" name="Picture 12" descr="http://images1.americanlisted.com/nlarge/frigidaire_washer_and_dryer_set_125_gratiot_oh_20258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429000"/>
            <a:ext cx="2857500" cy="2143125"/>
          </a:xfrm>
          <a:prstGeom prst="rect">
            <a:avLst/>
          </a:prstGeom>
          <a:noFill/>
        </p:spPr>
      </p:pic>
      <p:pic>
        <p:nvPicPr>
          <p:cNvPr id="5136" name="Picture 16" descr="http://www.marthastewart.com/sites/files/marthastewart.com/images/content/pub/ms_living/1997Q4/ml711_1197_dishwasher_kitchen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019550"/>
            <a:ext cx="22098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145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Kids’ Inventions</vt:lpstr>
      <vt:lpstr>Nonfiction Article</vt:lpstr>
      <vt:lpstr>invent</vt:lpstr>
      <vt:lpstr>baseball</vt:lpstr>
      <vt:lpstr>discovery</vt:lpstr>
      <vt:lpstr>round</vt:lpstr>
      <vt:lpstr>alarm clock</vt:lpstr>
      <vt:lpstr>children</vt:lpstr>
      <vt:lpstr>machine</vt:lpstr>
      <vt:lpstr>medicine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40</cp:revision>
  <dcterms:created xsi:type="dcterms:W3CDTF">2012-12-06T19:34:33Z</dcterms:created>
  <dcterms:modified xsi:type="dcterms:W3CDTF">2012-12-11T02:40:54Z</dcterms:modified>
</cp:coreProperties>
</file>