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91" r:id="rId3"/>
    <p:sldId id="276" r:id="rId4"/>
    <p:sldId id="279" r:id="rId5"/>
    <p:sldId id="280" r:id="rId6"/>
    <p:sldId id="281" r:id="rId7"/>
    <p:sldId id="282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9Vnsf4jlT0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u_0ONCVzoF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Whistle for Willie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5.4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1667" t="27556" r="52222" b="15555"/>
          <a:stretch>
            <a:fillRect/>
          </a:stretch>
        </p:blipFill>
        <p:spPr bwMode="auto">
          <a:xfrm>
            <a:off x="228600" y="1676400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looked into the mirror to practice whistling.  </a:t>
            </a:r>
            <a:endParaRPr lang="en-US" dirty="0"/>
          </a:p>
        </p:txBody>
      </p:sp>
      <p:pic>
        <p:nvPicPr>
          <p:cNvPr id="7170" name="Picture 2" descr="http://upload.wikimedia.org/wikipedia/commons/thumb/6/60/Mirror_baby.jpg/220px-Mirror_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2095500" cy="2609851"/>
          </a:xfrm>
          <a:prstGeom prst="rect">
            <a:avLst/>
          </a:prstGeom>
          <a:noFill/>
        </p:spPr>
      </p:pic>
      <p:pic>
        <p:nvPicPr>
          <p:cNvPr id="7172" name="Picture 4" descr="https://encrypted-tbn0.gstatic.com/images?q=tbn:ANd9GcTlbqTYNFf45KcAXUQpiqihj8vRs985geYLy3C1hZVdJ_ORqKZ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276600"/>
            <a:ext cx="1847850" cy="2466975"/>
          </a:xfrm>
          <a:prstGeom prst="rect">
            <a:avLst/>
          </a:prstGeom>
          <a:noFill/>
        </p:spPr>
      </p:pic>
      <p:pic>
        <p:nvPicPr>
          <p:cNvPr id="6146" name="Picture 2" descr="http://t3.gstatic.com/images?q=tbn:ANd9GcTBVjkBFBTmqtY_HtctYh0v-U6gZgEsJ7Pj6VEHNoFx3EnT0bwj:www.colourbox.com/preview/2292324-483336-girl-surprised-at-looking-in-the-mi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505200"/>
            <a:ext cx="24003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pretended </a:t>
            </a:r>
            <a:r>
              <a:rPr lang="en-US" dirty="0" smtClean="0"/>
              <a:t>that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he </a:t>
            </a:r>
            <a:r>
              <a:rPr lang="en-US" dirty="0" smtClean="0"/>
              <a:t>was his father.  </a:t>
            </a:r>
            <a:endParaRPr lang="en-US" dirty="0"/>
          </a:p>
        </p:txBody>
      </p:sp>
      <p:pic>
        <p:nvPicPr>
          <p:cNvPr id="5122" name="Picture 2" descr="http://t3.gstatic.com/images?q=tbn:ANd9GcR4PduxwxPDhy2Hc8BUQxcFDY0n22N77cZLZUZfSg88xl6NtSwqIg:www.youthbeat.com/Portals/33268/images/Kid%2520prete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09600"/>
            <a:ext cx="1800225" cy="2543175"/>
          </a:xfrm>
          <a:prstGeom prst="rect">
            <a:avLst/>
          </a:prstGeom>
          <a:noFill/>
        </p:spPr>
      </p:pic>
      <p:pic>
        <p:nvPicPr>
          <p:cNvPr id="5124" name="Picture 4" descr="http://lh5.ggpht.com/-lsE0ShIHwhg/TtzNtYxfKTI/AAAAAAAAFGY/GwNTspaQ6Uk/Aeromax_1st-Career-Group%25255B103%25255D.jpg"/>
          <p:cNvPicPr>
            <a:picLocks noChangeAspect="1" noChangeArrowheads="1"/>
          </p:cNvPicPr>
          <p:nvPr/>
        </p:nvPicPr>
        <p:blipFill>
          <a:blip r:embed="rId3" cstate="print"/>
          <a:srcRect l="24490"/>
          <a:stretch>
            <a:fillRect/>
          </a:stretch>
        </p:blipFill>
        <p:spPr bwMode="auto">
          <a:xfrm>
            <a:off x="762000" y="3352800"/>
            <a:ext cx="2819400" cy="330517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15556" t="29333" r="40000" b="23556"/>
          <a:stretch>
            <a:fillRect/>
          </a:stretch>
        </p:blipFill>
        <p:spPr bwMode="auto">
          <a:xfrm>
            <a:off x="4419600" y="3733800"/>
            <a:ext cx="425569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he walked along a crack in the sidewalk.  </a:t>
            </a:r>
            <a:endParaRPr lang="en-US" dirty="0"/>
          </a:p>
        </p:txBody>
      </p:sp>
      <p:pic>
        <p:nvPicPr>
          <p:cNvPr id="4098" name="Picture 2" descr="http://www.aacounty.org/sebin/e/j/SidewalkRepai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3810000" cy="2857500"/>
          </a:xfrm>
          <a:prstGeom prst="rect">
            <a:avLst/>
          </a:prstGeom>
          <a:noFill/>
        </p:spPr>
      </p:pic>
      <p:pic>
        <p:nvPicPr>
          <p:cNvPr id="4102" name="Picture 6" descr="http://www.stpaul.gov/images/pages/N3974/Mainline%20SideW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779" y="3200400"/>
            <a:ext cx="4131571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he tried to run away from his shadow.  </a:t>
            </a:r>
            <a:endParaRPr lang="en-US" dirty="0"/>
          </a:p>
        </p:txBody>
      </p:sp>
      <p:pic>
        <p:nvPicPr>
          <p:cNvPr id="3074" name="Picture 2" descr="http://t0.gstatic.com/images?q=tbn:ANd9GcSyIrbUlLfuhWPPkinON1MPddc7IY03UNsIZoiNP6cnKqozClTI:smashinghub.com/wp-content/uploads/2010/07/shadow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76600"/>
            <a:ext cx="3505200" cy="2332553"/>
          </a:xfrm>
          <a:prstGeom prst="rect">
            <a:avLst/>
          </a:prstGeom>
          <a:noFill/>
        </p:spPr>
      </p:pic>
      <p:pic>
        <p:nvPicPr>
          <p:cNvPr id="3076" name="Picture 4" descr="http://t1.gstatic.com/images?q=tbn:ANd9GcTGeM6yrysSmlBqkEwRgx7D-RWuUYXrR3jPuYZsT8gXIzZcSfH7:farm1.staticflickr.com/71/197391155_84239f5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81400"/>
            <a:ext cx="3505200" cy="2806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Peter’s mother asked him and Willie to go on an errand to the grocery store.  </a:t>
            </a:r>
            <a:endParaRPr lang="en-US" dirty="0"/>
          </a:p>
        </p:txBody>
      </p:sp>
      <p:pic>
        <p:nvPicPr>
          <p:cNvPr id="2050" name="Picture 2" descr="http://www.inslee.net/blog/wp-content/uploads/simplyluxurious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476" y="3381375"/>
            <a:ext cx="2284724" cy="2867025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SuXcFB3W1P8Phhh7DcAS8FcxijN0QtlIjzyn8Dx-b_vgu97Hsszg:gutenberg.net.au/ebooks06/0603431h-images/illus-0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21431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instead</a:t>
            </a:r>
          </a:p>
          <a:p>
            <a:pPr lvl="1"/>
            <a:r>
              <a:rPr lang="en-US" i="1" dirty="0" smtClean="0"/>
              <a:t>So instead he began to turn himself around. </a:t>
            </a:r>
          </a:p>
          <a:p>
            <a:r>
              <a:rPr lang="en-US" i="1" dirty="0" smtClean="0"/>
              <a:t>along</a:t>
            </a:r>
          </a:p>
          <a:p>
            <a:pPr lvl="1"/>
            <a:r>
              <a:rPr lang="en-US" i="1" dirty="0" smtClean="0"/>
              <a:t>First he walked along a crack in the sidewalk.</a:t>
            </a:r>
          </a:p>
          <a:p>
            <a:r>
              <a:rPr lang="en-US" i="1" dirty="0" smtClean="0"/>
              <a:t>suddenly</a:t>
            </a:r>
          </a:p>
          <a:p>
            <a:pPr lvl="1"/>
            <a:r>
              <a:rPr lang="en-US" i="1" dirty="0" smtClean="0"/>
              <a:t>Suddenly-out came a real whistle!</a:t>
            </a:r>
          </a:p>
          <a:p>
            <a:r>
              <a:rPr lang="en-US" i="1" dirty="0" smtClean="0"/>
              <a:t>nothing</a:t>
            </a:r>
          </a:p>
          <a:p>
            <a:pPr lvl="1"/>
            <a:r>
              <a:rPr lang="en-US" dirty="0" smtClean="0"/>
              <a:t>Nothing happened. </a:t>
            </a:r>
          </a:p>
          <a:p>
            <a:endParaRPr lang="en-US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nonfiction article gives information about a topic. 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1667" t="27556" r="52222" b="15555"/>
          <a:stretch>
            <a:fillRect/>
          </a:stretch>
        </p:blipFill>
        <p:spPr bwMode="auto">
          <a:xfrm>
            <a:off x="0" y="4114800"/>
            <a:ext cx="1752600" cy="25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l="21111" t="27556" r="52222" b="16444"/>
          <a:stretch>
            <a:fillRect/>
          </a:stretch>
        </p:blipFill>
        <p:spPr bwMode="auto">
          <a:xfrm>
            <a:off x="5410200" y="41148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41528" t="20889" r="24722" b="7333"/>
          <a:stretch>
            <a:fillRect/>
          </a:stretch>
        </p:blipFill>
        <p:spPr bwMode="auto">
          <a:xfrm>
            <a:off x="3657600" y="4114800"/>
            <a:ext cx="1676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41563" t="21167" r="24687" b="6333"/>
          <a:stretch>
            <a:fillRect/>
          </a:stretch>
        </p:blipFill>
        <p:spPr bwMode="auto">
          <a:xfrm>
            <a:off x="1828800" y="41148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42222" t="21333" r="25556" b="7556"/>
          <a:stretch>
            <a:fillRect/>
          </a:stretch>
        </p:blipFill>
        <p:spPr bwMode="auto">
          <a:xfrm>
            <a:off x="7315200" y="41148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Oh, how Peter wished he could whistle!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In The Hunger Games, </a:t>
            </a:r>
            <a:r>
              <a:rPr lang="en-US" sz="1800" dirty="0" err="1" smtClean="0"/>
              <a:t>Katniss</a:t>
            </a:r>
            <a:r>
              <a:rPr lang="en-US" sz="1800" dirty="0" smtClean="0"/>
              <a:t> and Rue communicate by whistling. </a:t>
            </a:r>
            <a:r>
              <a:rPr lang="en-US" sz="1800" dirty="0" smtClean="0">
                <a:hlinkClick r:id="rId2"/>
              </a:rPr>
              <a:t>http://www.youtube.com/watch?v=9Vnsf4jlT0A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16386" name="Picture 2" descr="https://encrypted-tbn3.gstatic.com/images?q=tbn:ANd9GcTS7M6zlM8R4N0m0pB1a3S1NxtNsORxSZoYWH8Se6Q7VLlAKco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2028825" cy="2257426"/>
          </a:xfrm>
          <a:prstGeom prst="rect">
            <a:avLst/>
          </a:prstGeom>
          <a:noFill/>
        </p:spPr>
      </p:pic>
      <p:pic>
        <p:nvPicPr>
          <p:cNvPr id="16388" name="Picture 4" descr="https://encrypted-tbn1.gstatic.com/images?q=tbn:ANd9GcT6vP1Yld2Y3Q9FlRNtpdGLbqeO_jMD6Vub4_MgnEzWb18O9W44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38600"/>
            <a:ext cx="2114550" cy="2162176"/>
          </a:xfrm>
          <a:prstGeom prst="rect">
            <a:avLst/>
          </a:prstGeom>
          <a:noFill/>
        </p:spPr>
      </p:pic>
      <p:pic>
        <p:nvPicPr>
          <p:cNvPr id="16390" name="Picture 6" descr="https://encrypted-tbn1.gstatic.com/images?q=tbn:ANd9GcT0vM_gyDK2-MRGteO8GgnFxxHeR5GEfdx6IlH6_mMk_K3Tfx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91000"/>
            <a:ext cx="245745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whirled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whirled around and around.</a:t>
            </a:r>
          </a:p>
          <a:p>
            <a:r>
              <a:rPr lang="en-US" dirty="0" smtClean="0"/>
              <a:t>See a girl whirling around [:08] </a:t>
            </a:r>
            <a:r>
              <a:rPr lang="en-US" sz="2000" dirty="0" smtClean="0">
                <a:hlinkClick r:id="rId2"/>
              </a:rPr>
              <a:t>http://www.youtube.com/watch?v=u_0ONCVzoFk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14338" name="Picture 2" descr="https://encrypted-tbn3.gstatic.com/images?q=tbn:ANd9GcRyDw_RVdKExpT4aWW71Ejryjb6SeE-UDYXjSvyTDYDxIfDaAv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2600325" cy="1752600"/>
          </a:xfrm>
          <a:prstGeom prst="rect">
            <a:avLst/>
          </a:prstGeom>
          <a:noFill/>
        </p:spPr>
      </p:pic>
      <p:pic>
        <p:nvPicPr>
          <p:cNvPr id="14340" name="Picture 4" descr="https://encrypted-tbn2.gstatic.com/images?q=tbn:ANd9GcS6XKYFho3k2bspcxt5ifgr1cdcgbaFniSAi4CHxWTToCJvbYg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238125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as a wink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as a wink, he hid in an empty carton lying on the sidewalk. </a:t>
            </a:r>
            <a:endParaRPr lang="en-US" dirty="0"/>
          </a:p>
        </p:txBody>
      </p:sp>
      <p:pic>
        <p:nvPicPr>
          <p:cNvPr id="13314" name="Picture 2" descr="https://encrypted-tbn2.gstatic.com/images?q=tbn:ANd9GcRDseDSZiwP_AKsDDGoLTmetCzqUELzi-Ibx-JXCUv6DdB25zLQ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2828925" cy="1619251"/>
          </a:xfrm>
          <a:prstGeom prst="rect">
            <a:avLst/>
          </a:prstGeom>
          <a:noFill/>
        </p:spPr>
      </p:pic>
      <p:pic>
        <p:nvPicPr>
          <p:cNvPr id="13316" name="Picture 4" descr="https://encrypted-tbn2.gstatic.com/images?q=tbn:ANd9GcQ4nV6Wg1Acfcgj4uU5SKuzYi8R2Y84BmDGvyhqKi_4dEcxdI2k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4114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as a wink, he hid in an empty carton lying on the sidewalk. </a:t>
            </a:r>
          </a:p>
          <a:p>
            <a:endParaRPr lang="en-US" dirty="0"/>
          </a:p>
        </p:txBody>
      </p:sp>
      <p:pic>
        <p:nvPicPr>
          <p:cNvPr id="12290" name="Picture 2" descr="https://encrypted-tbn2.gstatic.com/images?q=tbn:ANd9GcSSqPIYULFyCF8SVAcVqdGqTuHHuyFswH6NoK0hOMdkAAT5Go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51299"/>
            <a:ext cx="3352800" cy="2425701"/>
          </a:xfrm>
          <a:prstGeom prst="rect">
            <a:avLst/>
          </a:prstGeom>
          <a:noFill/>
        </p:spPr>
      </p:pic>
      <p:pic>
        <p:nvPicPr>
          <p:cNvPr id="12292" name="Picture 4" descr="https://encrypted-tbn3.gstatic.com/images?q=tbn:ANd9GcRZEjQi_swwvfvNP5Zf9v9xZ5ic-MXw38nhSU0Pl2OYsrUdQk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3276600"/>
            <a:ext cx="4063999" cy="243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“Wouldn’t it be funny if I whistled?” Peter thought. </a:t>
            </a:r>
            <a:endParaRPr lang="en-US" dirty="0"/>
          </a:p>
        </p:txBody>
      </p:sp>
      <p:pic>
        <p:nvPicPr>
          <p:cNvPr id="11266" name="Picture 2" descr="https://encrypted-tbn0.gstatic.com/images?q=tbn:ANd9GcTNccfT0EIMjeLaqgYukFkBtzKA5t_2UXv3HwiXx3pT9B8Mdh2-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76600"/>
            <a:ext cx="4648200" cy="3093168"/>
          </a:xfrm>
          <a:prstGeom prst="rect">
            <a:avLst/>
          </a:prstGeom>
          <a:noFill/>
        </p:spPr>
      </p:pic>
      <p:pic>
        <p:nvPicPr>
          <p:cNvPr id="5" name="Picture 6" descr="https://encrypted-tbn1.gstatic.com/images?q=tbn:ANd9GcT0vM_gyDK2-MRGteO8GgnFxxHeR5GEfdx6IlH6_mMk_K3Tfx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990600" cy="748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way home, Peter took some colored chalks out of his pocket and drew a long line right up to his door. </a:t>
            </a:r>
            <a:endParaRPr lang="en-US" dirty="0"/>
          </a:p>
        </p:txBody>
      </p:sp>
      <p:pic>
        <p:nvPicPr>
          <p:cNvPr id="10242" name="Picture 2" descr="https://encrypted-tbn2.gstatic.com/images?q=tbn:ANd9GcSwdv21r6FYAue-itZNWmPi7GYut7j5ajWJAEcRgUyVKjiu_Kne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2466975" cy="1847851"/>
          </a:xfrm>
          <a:prstGeom prst="rect">
            <a:avLst/>
          </a:prstGeom>
          <a:noFill/>
        </p:spPr>
      </p:pic>
      <p:pic>
        <p:nvPicPr>
          <p:cNvPr id="10244" name="Picture 4" descr="https://encrypted-tbn1.gstatic.com/images?q=tbn:ANd9GcRvelMVs3OLCeHrB29LiA2CmZ8pAdvrjVHBkXyMFmVrEnxUlB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114924"/>
            <a:ext cx="2619375" cy="1743076"/>
          </a:xfrm>
          <a:prstGeom prst="rect">
            <a:avLst/>
          </a:prstGeom>
          <a:noFill/>
        </p:spPr>
      </p:pic>
      <p:pic>
        <p:nvPicPr>
          <p:cNvPr id="10246" name="Picture 6" descr="https://encrypted-tbn1.gstatic.com/images?q=tbn:ANd9GcSl6M1BkDNrMTuTw_ylGzg2mUGtTPN853IoWo9kOyy3p_CvHos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3560" y="3581400"/>
            <a:ext cx="358601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went into his house and put on his father’s old hat to make himself more grown-up. </a:t>
            </a:r>
            <a:endParaRPr lang="en-US" dirty="0"/>
          </a:p>
        </p:txBody>
      </p:sp>
      <p:pic>
        <p:nvPicPr>
          <p:cNvPr id="8194" name="Picture 2" descr="http://files.stablerack.com/webfiles/60678/adults%20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05200"/>
            <a:ext cx="3943350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333</TotalTime>
  <Words>241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Whistle for Willie</vt:lpstr>
      <vt:lpstr>Realistic Fiction</vt:lpstr>
      <vt:lpstr>whistle</vt:lpstr>
      <vt:lpstr>whirled</vt:lpstr>
      <vt:lpstr>quick as a wink</vt:lpstr>
      <vt:lpstr>Carton</vt:lpstr>
      <vt:lpstr>thought</vt:lpstr>
      <vt:lpstr>chalk</vt:lpstr>
      <vt:lpstr>grown-up</vt:lpstr>
      <vt:lpstr>mirror</vt:lpstr>
      <vt:lpstr>pretend</vt:lpstr>
      <vt:lpstr>sidewalk</vt:lpstr>
      <vt:lpstr>shadow</vt:lpstr>
      <vt:lpstr>errand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50</cp:revision>
  <dcterms:created xsi:type="dcterms:W3CDTF">2012-12-06T19:34:33Z</dcterms:created>
  <dcterms:modified xsi:type="dcterms:W3CDTF">2012-12-12T20:52:35Z</dcterms:modified>
</cp:coreProperties>
</file>