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9" r:id="rId7"/>
    <p:sldId id="272" r:id="rId8"/>
    <p:sldId id="273" r:id="rId9"/>
    <p:sldId id="274" r:id="rId10"/>
    <p:sldId id="258" r:id="rId11"/>
    <p:sldId id="260" r:id="rId12"/>
    <p:sldId id="261" r:id="rId13"/>
    <p:sldId id="263" r:id="rId14"/>
    <p:sldId id="265" r:id="rId15"/>
    <p:sldId id="266" r:id="rId16"/>
    <p:sldId id="267" r:id="rId17"/>
    <p:sldId id="268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33F0-1523-4986-91F8-828F7749F88A}" type="datetimeFigureOut">
              <a:rPr lang="en-US" smtClean="0"/>
              <a:pPr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8754-1540-488A-8F92-4C8A8A189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hammertimeonlineauctions.com/LotImages/36/12904a_lg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4.bp.blogspot.com/-AN7dfCoTAgk/Tnz_7f0uChI/AAAAAAAAAns/u4BsNAKK0eo/s1600/soggy+bread+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FFC000"/>
                </a:solidFill>
                <a:latin typeface="Arial Black" pitchFamily="34" charset="0"/>
              </a:rPr>
              <a:t>Miss </a:t>
            </a:r>
            <a:r>
              <a:rPr lang="en-US" sz="4000" dirty="0" err="1" smtClean="0">
                <a:solidFill>
                  <a:srgbClr val="FFC000"/>
                </a:solidFill>
                <a:latin typeface="Arial Black" pitchFamily="34" charset="0"/>
              </a:rPr>
              <a:t>Alaineus</a:t>
            </a:r>
            <a:r>
              <a:rPr lang="en-US" sz="4000" dirty="0" smtClean="0">
                <a:solidFill>
                  <a:srgbClr val="FFC000"/>
                </a:solidFill>
                <a:latin typeface="Arial Black" pitchFamily="34" charset="0"/>
              </a:rPr>
              <a:t>. A Vocabulary Disaster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Genre: Realistic fiction-uses characters, setting, and events that could actually exist.</a:t>
            </a:r>
          </a:p>
          <a:p>
            <a:endParaRPr lang="en-US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3958" r="27965" b="3125"/>
          <a:stretch>
            <a:fillRect/>
          </a:stretch>
        </p:blipFill>
        <p:spPr bwMode="auto">
          <a:xfrm>
            <a:off x="228600" y="152400"/>
            <a:ext cx="229362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315" t="28125" r="45315" b="40625"/>
          <a:stretch>
            <a:fillRect/>
          </a:stretch>
        </p:blipFill>
        <p:spPr bwMode="auto">
          <a:xfrm>
            <a:off x="7696200" y="3810000"/>
            <a:ext cx="134112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defin</a:t>
            </a:r>
            <a:r>
              <a:rPr lang="en-US" dirty="0" smtClean="0">
                <a:solidFill>
                  <a:srgbClr val="FFFF00"/>
                </a:solidFill>
              </a:rPr>
              <a:t>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Explanation of the meaning of the word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40996" t="60417" r="26208" b="6250"/>
          <a:stretch>
            <a:fillRect/>
          </a:stretch>
        </p:blipFill>
        <p:spPr bwMode="auto">
          <a:xfrm>
            <a:off x="2438400" y="25146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blowing your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4" name="AutoShape 2" descr="data:image/jpeg;base64,/9j/4AAQSkZJRgABAQAAAQABAAD/2wCEAAkGBhQSERQTExQWFRUVGRgaFxcYFxgZFhoYGhsYGhcYGhgeHCYgHBwkGRcXHy8gIycpLCwsGB4xNTAqNSYrLCkBCQoKDgwOGg8PGjAkHyUvKSwvLCwqLCwsLSwsLCksLCwpLCwsKSwsKiwpLCwsLCwsLCkpLCwsLCksLCkpLCwsLP/AABEIAJgA0AMBIgACEQEDEQH/xAAcAAACAgMBAQAAAAAAAAAAAAAABQQGAgMHAQj/xAA7EAABAwIEBAMGBAUEAwEAAAABAAIRAyEEEjFBBQZRYRMicQcygZGhsULB4fAUIzNS0XKCkvEkYsIV/8QAGgEAAgMBAQAAAAAAAAAAAAAAAAQCAwUBBv/EACgRAAICAQMDBAIDAQAAAAAAAAABAhEDBBIhEzFBIlFxgQXwMmHRI//aAAwDAQACEQMRAD8A7ihCEACEIQAIQhAAhCEACJQk/MnM1HBUTWrOhoMAAS57tmtG5/dkAN8wXhqDquAcd9qOKxTyKb3UKf4WU5Do6ufuewgdlFwOMLxme/Mery57vpJVTyE9h9FZkZlwngPHz4zaeeqxjreSrUbeNQDvOx17KxH2gV+H4jwsT/PomMr4iqBpOkOtsb90LIgcGdUXoUPhnFadem2rScHsdo4fn0PZSwVaQPUIQgAQhCABCEIAEIQgAleSvHNS3inEnU2ZmgWInN0PRRlJRVsBohCFIAQhCABCEIAEIQgDVicQ1jHPcYa0Fzj0AEn6L5k535tfxDEmo4kMbIpM2azrHU6krtftZ4n4XDqjRINYtpz0Bu6/o0j4r53eY0Py/wAlVTfglFGzB4XMRH3CueEblokOhzoiJa4/QW+Ko9J5JuT90/wbg1h/mPaP7YbqqiwccvYN3jCoKbwAfezsgDfVZ+0HHONbIYLQBlI2toVH4KA2ajqh0MZvsL9Eo43xPxaklV+SzwWP2Y85nB4kUqjv5FYgOnRjzZrx84d29F39mi+S6g3n9/kvpfkfihxGAw1UmXGmA49XN8pP0TON+CiSHyEIVpAEIQgAQhCABCForYprTDnBvqQEXQETjOILWEhwae6rWPx7AxwNXzgtOUggEdQmHHaRrAZCHNE3afgNL6pf/wDjUC5heJEeaZJJiwteyUyW2VyLuhCE2WAhCEACEIQALXVrNaCXEAC5JMADqSsy5cT9tfPZJ/gqLobrVg+9sGno3fuot0dSs0e0rnyljh4NAuNKk6S7QVHGQC0ROUea5iZ0i65pUwrnGGtJ/fVMuV8LnuY8zw2JvIGaY6XA7wrxjOChpyUm2HvEdd77lKZMu1jOPDuOd4Tgj3XMNA1kfTVNG4FzG9fgrOOXXG0R33TChy/DQCqHnL1pyk4vEkwCLAQBpHfRKK1Qfs/oulu5WY46L1nIlF2o+Vl2OeJyWCXuc0bUt2+a+hPZE+eFULzBqT285gLmHGORPCBNImP/AGg/XX6rVRr1+H4WjiqeKdTf4hY2hlmm9skvcRNxInTomMeVWUSxOj6ID1kqvyRzizH0s0Zarf6jOh6tm5ab63EQrOCmk7Fj1CELoAvCV6tOKq5WyLnYExJ6TsgDbKRcRoND31XNbMZWk39bbjTXdT3YwsYC+C7cDYfoq1xloqHP4sF8NDTHuzrbuJS+WfHBGTNbKNMsAbVykEgyLkzqINouEzZQDYuJG5Op/JV7G1aVFjvCq/zWuALSNnAXErPAZ/K6qHND4IJ/F073P2S8ZVw0Qs6GhYNeDuvK1YNEuIFwL2udAtAtNiF40r1AAhCxcUARuIVsrHGYABJPQDU/JfJXMHEzXxNWsfxvJHYTDR/xX0b7U+ODDcOrGYdUAps/1PMGPRuY/BfMooy5xvYEnte09NQqpPksiuB3yVVLcQ0ayTlH/sLj8113HYltEMGVxESS0Tf9TdcaosfQFN4I8RwDwGm9MZpZntYuAzR0ImJXYTxN9bCMqUoY6o0EZ2zlO8jsftKSzqnY7hfHBvwnE6NUeVwnobH5G6mGmFUKHLnFs2c0xVpkAj+lJmIIs0ga/RT62MrUgBWpvpk2Ac0iewOh2VMoOJbCakMsXxSnTtdx6NElY8N4i97x/KLWncmD8lUMfhsZiHeSo6ixnvgHISCdSRcdOgnZWjl6hVpyHVvEkkge8Gg7B5EnpJXHFJWStt1Qz48P5RtOlutxp+91zH2i4p9SpQpkHNTa8wYsHFoDSRawbJ9Qum8X4mykaTXkAvJi03A/Vc456oNw1d7A81qtei0F5ItmeSYaLNbDYDZm4km6twx9W4qzS9G33NXL3Mpwtd+Jpvu11gJh7N2uHSB9F9Acr8w08bh2V6Vg4QWnVrh7zT6f4O6+f+YuVxQwGGrN1Bcyp3c6XA/Ag+khdF9grz/C1x+HxPL8r/8AyPgU7B06EZrizqSEIV5UCUcycR8KjIc1rjZuYSCenrCbFQeIcIpViw1GB+Qy0H3QesbqMrrgGUnBA13l9M1wMoGZxDjmbeAP7TFkubhKzqry5jyGZhmIuSLnS8q+O4W51OowvfTk6tInKB6QB6bLGjg6WDpOqFxMAS46kdu5J+KXeFPuV7RNS4DQLW1ntLg5skZTOex/1JFxE1WVJZUzRMAyGgbwDpZWMc7tJLchabFpdYOabm+xhVzEcYbcPdmBdLjl3O3oBCpzOCVRIyrwSKzcS+KjXAFt/K6Pgeo3hbGceqGz6jRJaXNLszhkggttGo0XlPD4jxXOFRjaYHQ6iwB7KC7hWYuL30s0n3AZHS/qkYZWvIWy58O5rY+fEApwYaZkOtMg7D1TvD4xjxLXBwHQrmrsMAQzO0u1juOvRDWPYfM4tzCMt/8AKahrX8kt51DMFi9c+wnNGJpuY0w9sgQRBINh5lZOa8a9lCGOyOeQMwuR6BORzxlFy9iSkmUjmWqziGIxRLx4OEp1aWHbtUxb2EOf/skNHdy4rgeGvqVMsGJh+0dQe9tI1XQeA8GqupBs+GQ54eWhxq+JJLicwDWEm8+baFOp8uUqABDRm0DtXxEmTM3Ma9PnTLNVl2J3NRK/R5fAbMaCVceSqf8AEUfBJjI8j0YRP5OUSsweHlGp19Et4BxN2HxDi3UASOo1H3cElF7nya+zio9zr9fFhjbRDRp0AsPkFVeYeY2vY0U/M8Ew7o0iCR66SNIJSLjHF3Yh+r20QB5TaSReRve28AKG5onKx0Ei8aNb0/ewJTGXUeEUYdNXqkTuF8RLMUyGgNd5WtnqY1i/WD1VrxXBhSfnYIpuiw0a7cdhuPlsqjy/hi/F0twDm9ANJ+S6hSjQiWmxB0jZGGHUhyR1GXZNNfZxD2pY0mvSawj+WwkgmLvMiDpIDR81UcITJrVpcQQSZvNhM9QNFdufuX34bF1M5LmVCX03m8jdvq3T0jqoNHho8NrYub/E/wDSnF7fS/Bdix9V7kR+OcXc/B1X+9RdDGGWhwfMtLmTqYcC4drCL9K9hODLOHF51qVXEegDR95XGeaqMPp0wIF5A0LhF403hdn9jvMTamF/hj71GRI90tmRfSYP0V+OXYRzxptI6Q1epYzmKhNQeIP5Xv8AQTNp+BU6jimvaHNIIOhGiYtCpslEqv8AEeYy0Hw2gnYu3jWw/Mqt4rmasMpfVLQT2E+lrhLvUwXC5Od+xf8AEZY8xgfJIeYeHOxBpkPb4Uaa5nn3TGhGt1ROL8frB/hkl0QQ8uLgWn4wFvbzc4llOq5pZmIBGZpGwvvv81TLUp8NFrwzrksfF20WU2zlHhtAMe7MQfWFXaFKm90lwLR+FpgDpM3JTDFUzXA8JoyGcwtBO8xqN9VAo8t+E8kkACPOY+Njv+iTzZG3dCsotPkzp8yiowljg5oHpB3227rx3FqhptOVpcYNtHDqZ0SXF8YpmiWZfDkaN0BOlvzSbhONfnykkjeRbtHxSkabI2N6lDFNqOFKmCSSSSZyz+Fv1TrglPEvb/5TBk9YfrYx2UbD8ep0SMxkv02I6/f4rYzGVTlfma4EmJMOjorZQVcBQ5ODY2zSZcbG5j1UzilN1ZrA9wBbYEC/Q2+CTYXGAjzmdbCR+7Lc3jtORck9TNvyKqU5pNWFkarwzO52WA6Ia7MWkhvWD5o76JS7DFlV9MkOIjzAe8SLnvdO3cRa3NLDmOhFgZubQsaeGD6uY6ADXWdfumIyuNDWkV5PggOwuUSe6qbmj+KLtRkdI7giPuVb+Zq+UZW6nYapHhMGAINybk/l6KSe3k3IvyMGZHtBHRRK+Giwi9lr/hi33SY6J3ypSz4oMdB8pNwDcXttMfQyiEd8qOt7Yt+wy5V4I6mw13WdUADW9GDf1NvgO6ttPr1WGMNltoCWhakIKKpGNkm5vcxLz7y+MZggG/1KRD29SB77Z7sn4gKi4ZokB0yOxkxsLd11VpgqhuwuTFVKIMta4ltrwYJBO8AhRyLyaH4/J/KH2UXmngpfTNUMcHsOaCPNlJ8xj96Jh7PsDDKuWsQ11hk8ujYDjvE7bwmBo+NVeDVeWteWlrcrZAJGUuAzRFrayU3wvAKLXB9Nvhu3yWBjYt0SPUpbUdnBN2MMDy41jg99Q1HGZ7nv/cR1UvFcUyEDMARO8Nv9Oql4fFsyDM6CBEnrP+FUecjTADmZjLoN9TqIvcQoW2zNx4fU7IfFONvzwTDXHUG3/Wi11XF7Wk1C9rc3o3sElq40kTlNhoRMDWw9Fhhq2cAE6XI0OWALfJSVLgdeTGlUUM6tQupgtII3vuTp9UuxOOIYAJNyHaWI0jtrZTqeDmmWUC5z3H8TYMNkzfsoFeBmYA2Wm8XmBf6nRCkijrWTuEY57WlznEWs2bR1jYptQ4g2rhiC8l9wLkwZ6d4VNZVeA6xho6eYAdR/lOeWWEvALruMsBFiRrfSyk2qIZJqSIWDOdv9RovHncJ7AHdbG8zM/p1Wl17t0sNwRvKq7uGB7xkr5XG4EGx6SCkuKxVQGHky0mep9VGGmU/JnUzoTn4fKK2INUXlrYiADoesiJUY81h2JDQ54pgZWhoF4uSe23xlZcp8FdjKYy58hlpLhnbnjQgXA79lZ6vsnonCuqs8UV3SaX4Yyt0Ib1IJ6nRRUscW4SfJJRbFmAqMLCWYhomDkP8AcZ8rt4ibg6r3+McamVwy2/DdvbXspnKfs6c2tkq06lQTTeK4JptAIl7cupIPVXDG8pMr1CD5cgDQQMpywZcdpnp0KVlkhF8W/wC6O7HQhwWJzgOLg/KBlECY113NtE1okklrRcknsBO/09VDw3ItbDNdU8RpiS4RYtAmWnZx+i1UMacpDdXXJ7qzHXc0NDCtzZ7xdrQSBd25/IdAoGHwphTv4aTJ1W5tKFNqzSsgmnFypHKlecXTFwGuf8bEX7SVJbg8wMjUW+Cmct4YeMTHuMcR6uMH6J3Bj28k5SSxS+CyVX3/AH6BbqOqjNdLit9NNow2R+M8RFBmc3Js0dT+QGp9FTabS6s15d5iHFzhF+gvYEzF9AmPtBxuQUSTAGYne5LQLKp0MY+qIA8hmSYbA9SfsErna6id9r4NTTY10b8snP4OMNULhmy1XOcc1yHkyRmsCLgj9E2o17WVRxOBrYamJquqUQ6wd+AnQTJtqNtrJrw3HhwSeRrdaLVGlRJ41WcGgt1nXoP2NUmrPcW2f5m7ixOpMjYafJO8XdhHUWSJlGjkDwGmNQ4GH6kNIC7F8WKaiWzgVY3EZbzLSAPKbmNL+s2UShiCYym5kAWBj16arU6jnd5WuBzXaPdjp6j7LaatTxC5wkQQXW93Sfl9kLkScvYbUuJuptb54Puz3OonskmepSa94cfNOYCI1jvHVSjwqrUa57GRTP4nSGiLXd8RZKKuHq0XuZBIIOoMGNYB2GqnVlcpWyXQxtUXc+SYtuQfuugcLwgGHa4sym5aDqJ1gC+2i5pw+kajpzQ4RDdAddDoFba2OcygAfEztuS58iTtHbqoyiUyq+CeOAUm3FIj/arThvZZhn0w6sC5xuYMQTEDRWHh+FlriQACCNNfT/K3urnwWOECzRE/Lv8AFdyS6a7lqRlwnl+lhqfh0mNpgxOUAEwIEkanutteWtAkATr/AGjrPXt3Sw4p0y95IDgWhtgIGkbgn81rxNEPeDme0CCQ0xm3E9pSnWxvt8dwbQzPGqUF2YWDT1s7T0mCtdXijdGtzSRBvB7dSZlUnmHh1VlWcMfKR7t733jWCSmvA2VhTir5pAaRMa206j6z2UepJy8HNw9p8XZUNSm4EeVwvuDYx8CqExnhuLD+EkfL9gp/jD4b4M+85oPRsDf1A+EpfxDBufLvKHgCYMgjRpB6wDYq+MraiN6XIlLa/JrbVBW5lQSAf2FAbhXsZnIHa+6i4XEnNJ13TWPE7uRswxbk2WiLjopPCWRVf0LPzCX4WtLUz4W659PzCdQrm4gydS95SSorDdSpUkZUinc2VA6u6m6CIaBOgBFvq4/NVnCljZD6jABPlBIHzAlWLm7Cl2KJG7WfYrXSwJfcgOnXr3v1SeeNuzcxtdKPwLeIYUVMM7I4FrxllrswHrNwbJNgOX8n43j0cVaMZw9jXQwXPvem0n122WbcJ2SjvsRtC9mCqNbmbUzgateLx2cBr6hb+LcmVKYBwpc4P96mTpvIP5JngsAXOAi2/p+wrUyt3K4p7GZmuyK0kc2p8i4lxEtFMtOubWbQp9XkF3iU3BrS0Ahwc6zo90xHVXl9fp+f71WLcReN9u6hLNZm7iqDlnE2AexrCYcy5blFxlbGs7p5wDhjaJf4rabgRDYEx11G5TDM7Q2Xhn59/muLI4tNeDu58FdxnKAfWe9uRjSbANAgegsvaXKOUOylhk6kEp+HncfNDj6KLyuXc42IcD7SqDxEzrlgGN4AP92nqVHwnMYqU2Nq+R7ZAvsNfp1W+jyJh8mQl4AJNrGTaxG0LLA+zvBUrBjjvJe4yd7TuoTi5rlsNzFDebx4jt4NhEz3aBfaFqdxeu9geyfF/E0tcddGyBGnpsrpT4bRZ7tNoP8ApEnvKkioBYAfb8lGOJLg4U/hTcYXNdUYWW92ATB3JNpECfVNa1DEkyIBI1cQYPWOm2qeiqOt/wBhY+KCYA23UqilwAoocNquA8V7CJuADeZm9o2hYcTotY22p1PpYfUlOXnL2n0lV/mXE3jt+qa0sf8Ap8DmijuzIiOOag7sVXM0FPcHVmm4KvYwwStRnpcL5aHnDsXsm+DxeR87b+hVLweNg6qwMxEgHdCKsuNO0y1MfcH6qc0yqpg+IlhE3b9vRWRlcRmBkRM9tVYjEz4njdFO4rxQPxNW9mnKP9tj9ZUOtxENuDdaMRwmSXA6kn53UZvB3E30VMjdhGKil7DDh/GS9xGTYmZ6CTaO3VSH8VcHZQBtc31vpovGYVtGi87kZR6uMfaVpx9qv/H7BQ6UTsYwk+xceGVQaYIF7ztp/wBqfktaP3KQ8v4ryOaTuCmbqkCQO49OsLLz+jI0eY1cNmaSJAgixGt7LB9M3If6W+vzK1VXxEbxpoBb9VqpU3mT220volt7fFCtk3xIEl2Y77TsvWvFxEHbdRadNwJJFto+c/RYjEunLpO+671H5CyS+oNSYHpIWsYgarNtIE6GR8+plaaoZ0k/XsuTvvZ03vrbi1r3Fo1XgqA7gEd0IQ5eqjpllDTIk3uSsnVJ3EIQuye3hAY+Dm3I0W2pSkabW+CEK6MVQGsMA1iQqNzPjga7xPumPlqhCc0KTkzS/GK8jf8ARBwGP1CWY/EAleoWgzbXEhWcXlNk5wPGARrohCEWydk5vEh1TDBcwFjXM1a4EC+hIiR27IQpIpnjjJU/2jQ3GiNV6cahC4FI18Qxs+E3q7MfhZv1JWni2JHiarxC4Tx919jTljEZqgaD70j4xI+yuDsM4jKDAj9fuhCztTCLkn++TC/JRXV+v9NTuHkEAb6kG28ypOQgWvETPzELxCV6cYt0ZlGFdzSHDNFrayO/dRnYa2bMTrpvO/ZeoSan1JSTXazjMaeLLHH0gzrOy1OxTgZIMW0ib9kIS7lJvbfY4j//2Q=="/>
          <p:cNvSpPr>
            <a:spLocks noChangeAspect="1" noChangeArrowheads="1"/>
          </p:cNvSpPr>
          <p:nvPr/>
        </p:nvSpPr>
        <p:spPr bwMode="auto">
          <a:xfrm>
            <a:off x="0" y="-693738"/>
            <a:ext cx="198120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images.huffingtonpost.com/gen/63163/thumbs/s-NOSE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858124" cy="2819400"/>
          </a:xfrm>
          <a:prstGeom prst="rect">
            <a:avLst/>
          </a:prstGeom>
          <a:noFill/>
        </p:spPr>
      </p:pic>
      <p:sp>
        <p:nvSpPr>
          <p:cNvPr id="18438" name="AutoShape 6" descr="data:image/jpeg;base64,/9j/4AAQSkZJRgABAQAAAQABAAD/2wCEAAkGBhISDxUUDxQUFBQVGSAZGBcYFh4VHBYYGBkcHRgXGB8XHCYeGBwjGhgYHy8gIygpLS4sGh8xNzIqNSYsLCkBCQoKDgwOGg8PGCokHiQvKik1LDI1LCopKjUpLCwsLTUuLCkpLCwpLCwsKSksLCwsLSksLCwpLCwsLCwpLSwsLf/AABEIAKAAoAMBIgACEQEDEQH/xAAbAAABBQEBAAAAAAAAAAAAAAAAAwQFBgcCAf/EAEEQAAIBAwAHBQYDBgQGAwAAAAECAwAEEQUGEiExQVETIjJhcQcUUoGRsUJioSMkM3LB8JKi0eEVFkNTg9I0RIL/xAAbAQABBQEBAAAAAAAAAAAAAAAAAQIDBAUGB//EAC0RAAIBAwMCBQMEAwAAAAAAAAABAgMEERIhMQVBEyJRYXGRsdFCgaHhBiMy/9oADAMBAAIRAxEAPwDZ7e3XYXurwHIdKU93T4V+got/AvoPtSlK28iJLAn7unwr9BR7unwr9BSlFGWGEJ+7p8K/QUe7p8K/QUpRRlhhCfu6fCv0FHu6fCv0FdlqaxaTidWaN0YKSGKuGCkcQSDuIHWmSqKPcXAsYE+FfoK4dYwMlVwOeAAPnWdXuuV/eyFdEqkVuCVN1KM7ZG4mJeY6HB+VIrqIJe9pC5uLxuau5SP5Ip4fOqlS7UeWTRoORbdI686MgOJbm2BHIMHP0QGpDQ+mrS6QvbPFKo4lMNj1HFfnVHvNWTGmxo2KzgyN8jx7bD+UbJz6k/Ko/QeqN3azGdJLRrgjBldJmODxGyrKgHlimRvE99Q92+DWuwT4V+grkxJ8K/QVRmfSp/8At2q+loT95arGsWs1/bPsyaVhXdkgW6lhnhhE2m/xbI8zUqulJ4ixngNco2ARJ8K/QV17unwr9BWd6pa6zyIFMV9c5OTO9ssa8twAYYH1NaFblsd7+/rT4V5N6WiNwSOvd0+FfoKPd0+FfoKUoqzkZhCfu6fCv0FHu6fCv0FKUUZYYQnb+BfQfalKTt/AvoPtSlD5BcBRRRSChXjmva8ZabLjYDMjrTdSWOlbsunYJ2kVsqr3gU7hkLDjknODz37qT1ktxa6Gs7O37i3TxQu43HZkG1K2eOW4Z6Gp/RepOxbX1pLjsJ5HaIjeVSZQSCOqPnHXAqJ1h0HcHQMYlX96stmQYO1te7kjaB/NEM/pVRolXJMw24RQiKFVBhQOAA4AV2P79aYWOnY5YlkU7mAYejcx9eHlUJpLW0Wt2qzYEE2cPyVwRx5AEEViaXKWFya2h4yy2AUGoTTt9tW7G3fD7JZGXkQpwRyO+mur+nbt7OOe4tnkR1DCW3HaZHA7cYIdWBBzsginwoymm4rgZPyY1dyyYNJXFojqyyKrK4IYEeIEbweu6sz1x0jam6juoLmWKQYSZEDRTBfwyKkgG0V4FTxGPWrlZnSUAUzRre27AMlxbDv7JAKlojjORv7u/wBanVpU06o/ThkTqxzhjVbxreZbWLSdztAdy2WNJ5AAMhQzIWIA4bXIVI/8Q0qmGgjuJscUuIoU2xzAeN1ZD6qRTqbQUd8oE1tIRyaSMxMnmrEhl+VM9AafeBotu4eS0d3hJuAO0t5UJChpPxKWVk7/AFXfvq1TcttecleaX6cF90fcM8as6NGzKCUbBKE8VOCQSOopzXEcgNd1oU+CqwoFFeipBBK38C+g+1KUnb+BfQfalKV8iLgKKKKQUKKCaidYNZ7ezi7S6kWNeWd7MeiKN7GmykkBLZqpa96yyWyQx2yK9xdSdjEH8IyO87AcQARu8/KqRpX2vXU5IsIkhj5Szd5yOqqO6P8ANVWvNa7xbq3nnmNy8D9oFYBF391lXZHdyN2d9WodOua8dahst/djPGhF4bLvZeze6ig7HtwQDtxyRgp2T8QjKx78W1yzwzu4VFaUkYNCbmMLNbTxmWI95WjduzdkyMPE6tuPyO8Va9VvafBezrAsNxHKylu8FZQF4ksrcPPAq1aT1ft7pUFxGH2DlTkgjeDgFTnBKjI4HA6VnztUp5xhpl+N1LTpe6awQtx7NLXaJtnntc/hif8AZ5/kkDKPQAV5ZW66P0c0FhPDLLHtNGJ5FAJZtoodgjHEgcOVWmW5RfEyr6sB9zVD1y0TCHAkW0jjlOI1htUmu7gkb1j212U597BwN5IqZRS3SKzlJ7Nlk0JfW+krRJZIkbOVeORVcxyKcPGcg8Gz8sGpcSRopAKqsY3jcAigbs/CAB9BVDsdJ3FhEtrZaJZCQXUG4Uqu8AyTuBhSemSTg9KcQan6Rln96nvY7eZkCFLeEOmxnIVzKf2mCTgkbsnHGnDT3Q14+krvtma7S3Q/sEQPBGwU57WZu6ZC5G5BlQvHeTXGqOjIbk6TikUSQm9kGDvDBlQuPPv59DTjSukNL2kMmYo73uns5YR2bo2O6ZIiSHA49w8uFd+ylIU0cixSLJJkvPg95ZpDlg4PeVhw3gcKiqJNYYqeOC22lkkSKkahUQBVUDAUDgBS9ANFPiklsNCiiinAJ2/gX0H2pSk7fwL6D7UpSvkRcBXhNe1U9fNcxZQgJh7iXdFGf1kf8i/qcCmNvKjHli/I1199oSWQ7KECW7cdyPkg/wC5J0XoOJ9N9ZHcK88pnvZDNMebeFR8KjgAOnClREdt5JGMksh2pJDxYn+g4AUMBiur6f0qFFKdXeX2M2vcuW0eD1qjbwh3KjPaKOe4MPLrUifOonSF0izRuDkjKsB3txHl861K9fwEpJ919CClHU2e6J0pNaXKTwjEkZ8LbgyncyHyI5/6Vrd1rfHpOGC2spWja5c9sAdmWCGMbUoOOBbuqGG47VZPLcO4ISBmHIudn/etD9j+rGB7+zoe1jMaooJKd/v7Zb8XdxgVgdY8Cb8WGVJ+2zNG1cv+WSelPZVbYRbOC0Ubw8lwsk78sFRtgE8ckkVGDUmTQ1vJe29yJpIEJ2JYRs9ntZZEO0Wjzk+E1p2KjNZ9BJeWcsDkqHG45xhl3qT1UHGRwxWAXWdaT0ab+G3D4WFiks0Z3lwFDLEeRXb2drPELjnU1bWyRoqRqFRRhVUYCgcAAOAqvezvT0l3o2KWYASDaRiMYYxsV2hjdvxndVhnuFRS0jKijeWYhQB1JO4UpEKVAab1Kt7iTtl24LkeG4hOxJ6NjdIPJganIZldQyEMp4EHIPoRuqt6+6yz2UML26ROZJkiPaFgB2mQD3PPj/WkYEe2l9JWP/zIvfYB/wBe2XEqjrJD+L1Q1NaF14srrAt7iNmP4C2w4PQo+Gz8qQ/5nuIRi9s5R1ktj70nqQAJV/wGo3SunNBXGffGtSefbJ2bgjrtqHBqPC5ixS7Bq9rNdX78tpCNNENNJo8Ke3aQu8Sn8It2k72fIErv4DFaREaVTedLDBzb+BfQfalKTt/AvoPtSlSsauCO07pmO1geac4jjGT1PRR1JOAB51g0+lJbud7q48cvhUb+ziHhRfueu8860/2tavTXVj+w2maJu0aIf9VQDkDqwG8D154rKrOdZE2k4dOmOR9K1OiU6c60pze64RWu5NQwhXI502hutp5FOO4RjrsleJ+eacCozSStG6zKMgd2Qc9nr8j/AErqa83TSn2XPwZ8Fl4H08AdNk5weODjnwryC0RB3FUff6mi3kVwCpBB4EfbyPlSmzUijTm9aw/ca3JeUAf7zUrqXradGzOkwZrOZtolRtGBzxbA3lTzHoRwIMRivJ7oINp2wP7xjrVe9tadxTxN4x3JKNSVOWUbkNY7Tse294g7LGdvtFxj65B8uPlWba0+0eW7DQ6P2orc7mnIw8gPERg+BTv38T5VR10eJJhKUVQOHdG03m3QeXGnV1cYIVd7tuHl1Y+QrEodLhF66r8vb3LtS6b8sVv9ia1d1vvtHxiK2MU0Ck4ikXZIycnZdMczzzTvXPX99JQRW4t5IR2m1NtEMrKo7oVhjI2t5BA4CoJFwBk58+vma6C1oy6TQclJZXt2KyuppYZ5Zo0LbVrJJbsd+YnKA+q+E/MVatSI7vSV23v073FpakHZZVVXn4oO4BnZHeO/p1qqwxyTzLb2o2p5NwHJBzkf4QBvrc9U9W47K1SCPfs72bm7ne7n1P0GBWN1iVFSVOklq7tFq1141SexMCMVxLaoww4DDzAb70rRWMoR9C1k4WIDhy/SuxRRSqKXACdv4F9B9qUpO38C+g+1KU58iLg4lG6sD1z0a0mnZotHRqrBNqQZwsj7O2x37lJyB6+tb5LwrJbaPGst/nd+zUjzBEeTWddXU7WMq0OYrIrxp3KPHejaMcqmGUHBjfcQR0zxpyx64xzrTtL6Bt7pNm4jWQcidxX+UjeKqt37NmXJtblsckmXtAPIOveHzBq/03/OLepFRu1h+vKM+dt3iUs6KKttQOUzxU71P9/OuwLgDeIj9RU7carX6cYFkA5xSqfnh9k0zls50/iW9yv/AIS3L8mRXS0Op9Mqb0q6XtnH8DHGp3WSO7CY7i6KPyrk/wCbdSkVgqnaOWb4mOT8uQ+VKs+/BSYesMn/AK0rDbzt/Dtrlzy/ZFQfm+Ktu9sIeaVVP5eRmmo9ksCF5c9mAcFmJwqgZLMdwA5nfV50X7HhJZhrqR471u/tr3hFu3RleDgc/Pgd29n7ItBxXE8l3cMGmhbZjh5w5HjYHiTvAPIhufDYlQYrnL/qE7qpim8RXBoUaKpx35Zi117NNJocILacfEshiz6qw3H54pK29mulZG2XEFunNtvtCPQLkn9K2/YFehRUbvruS0uew7waaecFb1O1Fg0eh7PLyv8AxJm8b45flX8o/WrKKKKrJY3JAooopQCiiigBO38C+g+1KUnb+BfQfalKV8iLg5cbqzL2iQtZ30GkkBMRHYXIHJT4X/p6qvWtPpnpTRqTxPFKoaORSrL1B+3ryqpcUlOLTWz2Y5FaimV1DIQVYAqRwIO8EfKvc1SrFpdD3Hul4xazc/u054LnijdOO8cjvG4nF2rzi+spWlTS+Oz9SKSweV6DXhNANUBmT0sep+tc7VI30TNE6oxVypCsOIbB2SPnio/VXTJubOOV/Hgq/LDqcNu5Z4486nVKTpOonsnj6gR+nbGS1uRpGyBLoP3iIcJ4vxH+cAZz5A8t+kaG0rHcQJNC21HIoZT5HkehHAjqDVfBqJ1Vn9yv2szut7nMtt0SQb5oh5Hc4H+tdT0TqDn/AKZvdce69CaL7M0WivEbIr2uvTysihRRRSgFFFFABQKKKAE7fwL6D7UpScB7i/yj7VUrzXaR7/3SxhExiP7zIzmNIl6BgDlvlyI37yGznpYJZRcaKqOiteTd3fZ2cLS2yZEl1tBUDAbljBH7TfjeDzz6z2k9Lx28LS3DhI0GWY/bzJ4ADeaidZIdgZ612MEtnMt0oeIIznO7BVSQyn8JBG41QvZytyLTZuclAEMLHfmN0DYz+U7sHhwqPu7+507Ljv2+jo24Zw0xHXkT/lXzNXW1t1jRUjGyiAKoHIDgK5Trl3T0eAsN8/H9jJyXAqRXgozRXIkJ6DvHrVL9mcmYrpR4VuWx6Ef7VIa36ym3URW47S6m7sSDeRn8ZHQcs9OgNONT9Xfc7URsdqRjtyHltkAYHkAAM895rUjHwrOTn+trC+O4vYmwaqvtAuOyW0mXHaRXSFeWc52l+YGDVrHlVWtbX/iWlkC77WwO07cRJNyTzwQPkp61J0ajKpdKS4jux8FuapGd5pSuUFdV6JTWIkjCiiipBAooooAKKKKAEoR+zX+UfaqVpvVuSKDSzxbvek7RccQyxkSj54yP5jV2t/AvoPtXbLmmThlhFlX9n1oseirQJgAxK+7mX7xP61WvalrGjo2j4YfeJ3AZhwWEcVckfjG4jkOfHB0WG0WNAsahUUYVQMAAcAByHlWVa0QNBp5if4d5CCD+ePAI8+H+YVRmnDMsb8lijFTmot8nOo+kZIlWyu8LIgzCw8MsfNVO7LKc7ulW/FU7TWjlmiIIYsveQoQrq48JQnGG+dMdDe0CeFQulYJVxuE6xk7Xm6jdnzX6Vyl706VdutRW/dfgdd2bpSzHdGgVWdZNbxE4t7XZkupDsqpICxk8DITuz0X+zE6V10lu27DRWQD/ABLhgV2AfgB358+PQc6bHUK1Mey+2zneZNrvMTxJzkcaSz6XGDU7nb0j+fwR0LKpVWUiz6t6rC3LSzt211J/Elbz4qnwry+XIbqnqzuU39lEzxXYlijGTHOm0cdA2c/qKnNGT6Yu7ZHigtolmAKziXOwp/H2ZySccBRW6Vc3E9akpL14x+34I6tvOm8SQ601pKWab3Gw33D/AMWTittEeLtj8RG4DjV31Z1chsrZYYBhV3kni7Hi7dSf9qR1V1UhsodiLLMx2pJG3vK/N2P1wOVTtdT0+xhbU9Mf3fqN4CiiitQAooooAKKKKACgUUUAJ2/gX0H2pSk7fwL6D7V2xxRJ43ER7VH9qugmlsxNCMzWjdsnmo/iL/hGf/zSl/7XNGROVa42ipwdiN3GQcEZAxxpk/to0YeLzEHn2LYqvUal2JI5TyQejr5Zoklj8LrkeXUH0ORTqqNFrLBb3riyLzWUp2lXYZXiJ4hVI3gfqMcxVk/5ptMZMyj8pDK3pskZzWLWtpwlstjoqN1CpDd7kRZaSW30nNAcBZiGXkA+wN3TvDd6gVawKj9X9QRpO3ubmZXheV192cghlSJSAxHNXJ3j8oI5UnC93anstJQSgruE6I0scnQkoDsn1xnoKmr27aUlzjcgt7uCk4N7Z2DWofuM/wDIf1IrRfZ9Bs6Lswf+wh+oz/Ws6vLOe+U29pDL+0wGneNo4o0z3my4Bc7vCta7oqxEMKRLnZjRUGeOFUAZ+lWLOnKMcSXcp39SM5rSx3RRRWoZoUUUUAFFFFABRRRQAUCiigD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AutoShape 8" descr="data:image/jpeg;base64,/9j/4AAQSkZJRgABAQAAAQABAAD/2wCEAAkGBhISDxUUDxQUFBQVGSAZGBcYFh4VHBYYGBkcHRgXGB8XHCYeGBwjGhgYHy8gIygpLS4sGh8xNzIqNSYsLCkBCQoKDgwOGg8PGCokHiQvKik1LDI1LCopKjUpLCwsLTUuLCkpLCwpLCwsKSksLCwsLSksLCwpLCwsLCwpLSwsLf/AABEIAKAAoAMBIgACEQEDEQH/xAAbAAABBQEBAAAAAAAAAAAAAAAAAwQFBgcCAf/EAEEQAAIBAwAHBQYDBgQGAwAAAAECAwAEEQUGEiExQVETIjJhcQcUUoGRsUJioSMkM3LB8JKi0eEVFkNTg9I0RIL/xAAbAQABBQEBAAAAAAAAAAAAAAAAAQIDBAUGB//EAC0RAAIBAwMCBQMEAwAAAAAAAAABAgMEERIhMQVBEyJRYXGRsdFCgaHhBiMy/9oADAMBAAIRAxEAPwDZ7e3XYXurwHIdKU93T4V+got/AvoPtSlK28iJLAn7unwr9BR7unwr9BSlFGWGEJ+7p8K/QUe7p8K/QUpRRlhhCfu6fCv0FHu6fCv0FdlqaxaTidWaN0YKSGKuGCkcQSDuIHWmSqKPcXAsYE+FfoK4dYwMlVwOeAAPnWdXuuV/eyFdEqkVuCVN1KM7ZG4mJeY6HB+VIrqIJe9pC5uLxuau5SP5Ip4fOqlS7UeWTRoORbdI686MgOJbm2BHIMHP0QGpDQ+mrS6QvbPFKo4lMNj1HFfnVHvNWTGmxo2KzgyN8jx7bD+UbJz6k/Ko/QeqN3azGdJLRrgjBldJmODxGyrKgHlimRvE99Q92+DWuwT4V+grkxJ8K/QVRmfSp/8At2q+loT95arGsWs1/bPsyaVhXdkgW6lhnhhE2m/xbI8zUqulJ4ixngNco2ARJ8K/QV17unwr9BWd6pa6zyIFMV9c5OTO9ssa8twAYYH1NaFblsd7+/rT4V5N6WiNwSOvd0+FfoKPd0+FfoKUoqzkZhCfu6fCv0FHu6fCv0FKUUZYYQnb+BfQfalKTt/AvoPtSlD5BcBRRRSChXjmva8ZabLjYDMjrTdSWOlbsunYJ2kVsqr3gU7hkLDjknODz37qT1ktxa6Gs7O37i3TxQu43HZkG1K2eOW4Z6Gp/RepOxbX1pLjsJ5HaIjeVSZQSCOqPnHXAqJ1h0HcHQMYlX96stmQYO1te7kjaB/NEM/pVRolXJMw24RQiKFVBhQOAA4AV2P79aYWOnY5YlkU7mAYejcx9eHlUJpLW0Wt2qzYEE2cPyVwRx5AEEViaXKWFya2h4yy2AUGoTTt9tW7G3fD7JZGXkQpwRyO+mur+nbt7OOe4tnkR1DCW3HaZHA7cYIdWBBzsginwoymm4rgZPyY1dyyYNJXFojqyyKrK4IYEeIEbweu6sz1x0jam6juoLmWKQYSZEDRTBfwyKkgG0V4FTxGPWrlZnSUAUzRre27AMlxbDv7JAKlojjORv7u/wBanVpU06o/ThkTqxzhjVbxreZbWLSdztAdy2WNJ5AAMhQzIWIA4bXIVI/8Q0qmGgjuJscUuIoU2xzAeN1ZD6qRTqbQUd8oE1tIRyaSMxMnmrEhl+VM9AafeBotu4eS0d3hJuAO0t5UJChpPxKWVk7/AFXfvq1TcttecleaX6cF90fcM8as6NGzKCUbBKE8VOCQSOopzXEcgNd1oU+CqwoFFeipBBK38C+g+1KUnb+BfQfalKV8iLgKKKKQUKKCaidYNZ7ezi7S6kWNeWd7MeiKN7GmykkBLZqpa96yyWyQx2yK9xdSdjEH8IyO87AcQARu8/KqRpX2vXU5IsIkhj5Szd5yOqqO6P8ANVWvNa7xbq3nnmNy8D9oFYBF391lXZHdyN2d9WodOua8dahst/djPGhF4bLvZeze6ig7HtwQDtxyRgp2T8QjKx78W1yzwzu4VFaUkYNCbmMLNbTxmWI95WjduzdkyMPE6tuPyO8Va9VvafBezrAsNxHKylu8FZQF4ksrcPPAq1aT1ft7pUFxGH2DlTkgjeDgFTnBKjI4HA6VnztUp5xhpl+N1LTpe6awQtx7NLXaJtnntc/hif8AZ5/kkDKPQAV5ZW66P0c0FhPDLLHtNGJ5FAJZtoodgjHEgcOVWmW5RfEyr6sB9zVD1y0TCHAkW0jjlOI1htUmu7gkb1j212U597BwN5IqZRS3SKzlJ7Nlk0JfW+krRJZIkbOVeORVcxyKcPGcg8Gz8sGpcSRopAKqsY3jcAigbs/CAB9BVDsdJ3FhEtrZaJZCQXUG4Uqu8AyTuBhSemSTg9KcQan6Rln96nvY7eZkCFLeEOmxnIVzKf2mCTgkbsnHGnDT3Q14+krvtma7S3Q/sEQPBGwU57WZu6ZC5G5BlQvHeTXGqOjIbk6TikUSQm9kGDvDBlQuPPv59DTjSukNL2kMmYo73uns5YR2bo2O6ZIiSHA49w8uFd+ylIU0cixSLJJkvPg95ZpDlg4PeVhw3gcKiqJNYYqeOC22lkkSKkahUQBVUDAUDgBS9ANFPiklsNCiiinAJ2/gX0H2pSk7fwL6D7UpSvkRcBXhNe1U9fNcxZQgJh7iXdFGf1kf8i/qcCmNvKjHli/I1199oSWQ7KECW7cdyPkg/wC5J0XoOJ9N9ZHcK88pnvZDNMebeFR8KjgAOnClREdt5JGMksh2pJDxYn+g4AUMBiur6f0qFFKdXeX2M2vcuW0eD1qjbwh3KjPaKOe4MPLrUifOonSF0izRuDkjKsB3txHl861K9fwEpJ919CClHU2e6J0pNaXKTwjEkZ8LbgyncyHyI5/6Vrd1rfHpOGC2spWja5c9sAdmWCGMbUoOOBbuqGG47VZPLcO4ISBmHIudn/etD9j+rGB7+zoe1jMaooJKd/v7Zb8XdxgVgdY8Cb8WGVJ+2zNG1cv+WSelPZVbYRbOC0Ubw8lwsk78sFRtgE8ckkVGDUmTQ1vJe29yJpIEJ2JYRs9ntZZEO0Wjzk+E1p2KjNZ9BJeWcsDkqHG45xhl3qT1UHGRwxWAXWdaT0ab+G3D4WFiks0Z3lwFDLEeRXb2drPELjnU1bWyRoqRqFRRhVUYCgcAAOAqvezvT0l3o2KWYASDaRiMYYxsV2hjdvxndVhnuFRS0jKijeWYhQB1JO4UpEKVAab1Kt7iTtl24LkeG4hOxJ6NjdIPJganIZldQyEMp4EHIPoRuqt6+6yz2UML26ROZJkiPaFgB2mQD3PPj/WkYEe2l9JWP/zIvfYB/wBe2XEqjrJD+L1Q1NaF14srrAt7iNmP4C2w4PQo+Gz8qQ/5nuIRi9s5R1ktj70nqQAJV/wGo3SunNBXGffGtSefbJ2bgjrtqHBqPC5ixS7Bq9rNdX78tpCNNENNJo8Ke3aQu8Sn8It2k72fIErv4DFaREaVTedLDBzb+BfQfalKTt/AvoPtSlSsauCO07pmO1geac4jjGT1PRR1JOAB51g0+lJbud7q48cvhUb+ziHhRfueu8860/2tavTXVj+w2maJu0aIf9VQDkDqwG8D154rKrOdZE2k4dOmOR9K1OiU6c60pze64RWu5NQwhXI502hutp5FOO4RjrsleJ+eacCozSStG6zKMgd2Qc9nr8j/AErqa83TSn2XPwZ8Fl4H08AdNk5weODjnwryC0RB3FUff6mi3kVwCpBB4EfbyPlSmzUijTm9aw/ca3JeUAf7zUrqXradGzOkwZrOZtolRtGBzxbA3lTzHoRwIMRivJ7oINp2wP7xjrVe9tadxTxN4x3JKNSVOWUbkNY7Tse294g7LGdvtFxj65B8uPlWba0+0eW7DQ6P2orc7mnIw8gPERg+BTv38T5VR10eJJhKUVQOHdG03m3QeXGnV1cYIVd7tuHl1Y+QrEodLhF66r8vb3LtS6b8sVv9ia1d1vvtHxiK2MU0Ck4ikXZIycnZdMczzzTvXPX99JQRW4t5IR2m1NtEMrKo7oVhjI2t5BA4CoJFwBk58+vma6C1oy6TQclJZXt2KyuppYZ5Zo0LbVrJJbsd+YnKA+q+E/MVatSI7vSV23v073FpakHZZVVXn4oO4BnZHeO/p1qqwxyTzLb2o2p5NwHJBzkf4QBvrc9U9W47K1SCPfs72bm7ne7n1P0GBWN1iVFSVOklq7tFq1141SexMCMVxLaoww4DDzAb70rRWMoR9C1k4WIDhy/SuxRRSqKXACdv4F9B9qUpO38C+g+1KU58iLg4lG6sD1z0a0mnZotHRqrBNqQZwsj7O2x37lJyB6+tb5LwrJbaPGst/nd+zUjzBEeTWddXU7WMq0OYrIrxp3KPHejaMcqmGUHBjfcQR0zxpyx64xzrTtL6Bt7pNm4jWQcidxX+UjeKqt37NmXJtblsckmXtAPIOveHzBq/03/OLepFRu1h+vKM+dt3iUs6KKttQOUzxU71P9/OuwLgDeIj9RU7carX6cYFkA5xSqfnh9k0zls50/iW9yv/AIS3L8mRXS0Op9Mqb0q6XtnH8DHGp3WSO7CY7i6KPyrk/wCbdSkVgqnaOWb4mOT8uQ+VKs+/BSYesMn/AK0rDbzt/Dtrlzy/ZFQfm+Ktu9sIeaVVP5eRmmo9ksCF5c9mAcFmJwqgZLMdwA5nfV50X7HhJZhrqR471u/tr3hFu3RleDgc/Pgd29n7ItBxXE8l3cMGmhbZjh5w5HjYHiTvAPIhufDYlQYrnL/qE7qpim8RXBoUaKpx35Zi117NNJocILacfEshiz6qw3H54pK29mulZG2XEFunNtvtCPQLkn9K2/YFehRUbvruS0uew7waaecFb1O1Fg0eh7PLyv8AxJm8b45flX8o/WrKKKKrJY3JAooopQCiiigBO38C+g+1KUnb+BfQfalKV8iLg5cbqzL2iQtZ30GkkBMRHYXIHJT4X/p6qvWtPpnpTRqTxPFKoaORSrL1B+3ryqpcUlOLTWz2Y5FaimV1DIQVYAqRwIO8EfKvc1SrFpdD3Hul4xazc/u054LnijdOO8cjvG4nF2rzi+spWlTS+Oz9SKSweV6DXhNANUBmT0sep+tc7VI30TNE6oxVypCsOIbB2SPnio/VXTJubOOV/Hgq/LDqcNu5Z4486nVKTpOonsnj6gR+nbGS1uRpGyBLoP3iIcJ4vxH+cAZz5A8t+kaG0rHcQJNC21HIoZT5HkehHAjqDVfBqJ1Vn9yv2szut7nMtt0SQb5oh5Hc4H+tdT0TqDn/AKZvdce69CaL7M0WivEbIr2uvTysihRRRSgFFFFABQKKKAE7fwL6D7UpScB7i/yj7VUrzXaR7/3SxhExiP7zIzmNIl6BgDlvlyI37yGznpYJZRcaKqOiteTd3fZ2cLS2yZEl1tBUDAbljBH7TfjeDzz6z2k9Lx28LS3DhI0GWY/bzJ4ADeaidZIdgZ612MEtnMt0oeIIznO7BVSQyn8JBG41QvZytyLTZuclAEMLHfmN0DYz+U7sHhwqPu7+507Ljv2+jo24Zw0xHXkT/lXzNXW1t1jRUjGyiAKoHIDgK5Trl3T0eAsN8/H9jJyXAqRXgozRXIkJ6DvHrVL9mcmYrpR4VuWx6Ef7VIa36ym3URW47S6m7sSDeRn8ZHQcs9OgNONT9Xfc7URsdqRjtyHltkAYHkAAM895rUjHwrOTn+trC+O4vYmwaqvtAuOyW0mXHaRXSFeWc52l+YGDVrHlVWtbX/iWlkC77WwO07cRJNyTzwQPkp61J0ajKpdKS4jux8FuapGd5pSuUFdV6JTWIkjCiiipBAooooAKKKKAEoR+zX+UfaqVpvVuSKDSzxbvek7RccQyxkSj54yP5jV2t/AvoPtXbLmmThlhFlX9n1oseirQJgAxK+7mX7xP61WvalrGjo2j4YfeJ3AZhwWEcVckfjG4jkOfHB0WG0WNAsahUUYVQMAAcAByHlWVa0QNBp5if4d5CCD+ePAI8+H+YVRmnDMsb8lijFTmot8nOo+kZIlWyu8LIgzCw8MsfNVO7LKc7ulW/FU7TWjlmiIIYsveQoQrq48JQnGG+dMdDe0CeFQulYJVxuE6xk7Xm6jdnzX6Vyl706VdutRW/dfgdd2bpSzHdGgVWdZNbxE4t7XZkupDsqpICxk8DITuz0X+zE6V10lu27DRWQD/ABLhgV2AfgB358+PQc6bHUK1Mey+2zneZNrvMTxJzkcaSz6XGDU7nb0j+fwR0LKpVWUiz6t6rC3LSzt211J/Elbz4qnwry+XIbqnqzuU39lEzxXYlijGTHOm0cdA2c/qKnNGT6Yu7ZHigtolmAKziXOwp/H2ZySccBRW6Vc3E9akpL14x+34I6tvOm8SQ601pKWab3Gw33D/AMWTittEeLtj8RG4DjV31Z1chsrZYYBhV3kni7Hi7dSf9qR1V1UhsodiLLMx2pJG3vK/N2P1wOVTtdT0+xhbU9Mf3fqN4CiiitQAooooAKKKKACgUUUAJ2/gX0H2pSk7fwL6D7V2xxRJ43ER7VH9qugmlsxNCMzWjdsnmo/iL/hGf/zSl/7XNGROVa42ipwdiN3GQcEZAxxpk/to0YeLzEHn2LYqvUal2JI5TyQejr5Zoklj8LrkeXUH0ORTqqNFrLBb3riyLzWUp2lXYZXiJ4hVI3gfqMcxVk/5ptMZMyj8pDK3pskZzWLWtpwlstjoqN1CpDd7kRZaSW30nNAcBZiGXkA+wN3TvDd6gVawKj9X9QRpO3ubmZXheV192cghlSJSAxHNXJ3j8oI5UnC93anstJQSgruE6I0scnQkoDsn1xnoKmr27aUlzjcgt7uCk4N7Z2DWofuM/wDIf1IrRfZ9Bs6Lswf+wh+oz/Ws6vLOe+U29pDL+0wGneNo4o0z3my4Bc7vCta7oqxEMKRLnZjRUGeOFUAZ+lWLOnKMcSXcp39SM5rSx3RRRWoZoUUUUAFFFFABRRRQAUCiigD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http://3.bp.blogspot.com/_bPkR3dznkto/TTB08nDFVXI/AAAAAAAAAgs/x42zATGjrj0/s1600/properly-blow-nose-its-runny-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odd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Strange, unusual</a:t>
            </a:r>
          </a:p>
          <a:p>
            <a:r>
              <a:rPr lang="en-US" dirty="0" smtClean="0"/>
              <a:t>Who is the </a:t>
            </a:r>
            <a:r>
              <a:rPr lang="en-US" dirty="0" smtClean="0">
                <a:solidFill>
                  <a:srgbClr val="FF0000"/>
                </a:solidFill>
              </a:rPr>
              <a:t>odd </a:t>
            </a:r>
            <a:r>
              <a:rPr lang="en-US" dirty="0" smtClean="0"/>
              <a:t>one out?            </a:t>
            </a:r>
            <a:r>
              <a:rPr lang="en-US" dirty="0" smtClean="0">
                <a:solidFill>
                  <a:srgbClr val="FF0000"/>
                </a:solidFill>
              </a:rPr>
              <a:t>Odd</a:t>
            </a:r>
            <a:r>
              <a:rPr lang="en-US" dirty="0" smtClean="0"/>
              <a:t> eye color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odd</a:t>
            </a:r>
            <a:r>
              <a:rPr lang="en-US" dirty="0" smtClean="0"/>
              <a:t> bed</a:t>
            </a:r>
            <a:endParaRPr lang="en-US" dirty="0"/>
          </a:p>
        </p:txBody>
      </p:sp>
      <p:sp>
        <p:nvSpPr>
          <p:cNvPr id="17410" name="AutoShape 2" descr="data:image/jpeg;base64,/9j/4AAQSkZJRgABAQAAAQABAAD/2wCEAAkGBhQSERQUExQVFBQWFBQUFxQVFBQUFBQUFRQVFBUUFBUXHCYeFxkjGRQUHy8gJCcpLCwsFR4xNTAqNSYrLCkBCQoKDgwOFw8PGCkcHBwsKSwpKSkpKSkpKSwpLCkpKSwsKSkpKSkpLCkpKSkpLCksKSkpKSkpLCkpLCkpKSksKf/AABEIAM4A9QMBIgACEQEDEQH/xAAcAAACAgMBAQAAAAAAAAAAAAAEBQMGAQIHAAj/xAA9EAABAwIDBQYEBAQGAwEAAAABAAIDBBEFITEGEkFRYXGBkaGx8BMiwdEUMlLhB0KC8RUzYnKSoiOjshb/xAAaAQACAwEBAAAAAAAAAAAAAAABAgADBAUG/8QAIhEAAgMAAgMAAwEBAAAAAAAAAAECAxESIQQxQVFhgTIi/9oADAMBAAIRAxEAPwC41ADmkLle11BuS7w0K6jI2ySYtgQqNQqarOMi2cdRzGKkc4jduVdGbAEsF5Q19s2lh3QeA3gbjrkU9wbZlkfDMJxTuzseqtu8prOIKaFPeRyHGcClp3bsrd2+bTq1w5tcMiPZS6y7hWYfHNGYpW70Z/5MP62H+Uhcw2g2UkpJN13zMdmyQDJ7fo7mOHZZaKfIVi79ldtLrf6KhUvIROF1FnWXsRgS2lmId2G3cdPO/kpdHYsFbxl5YbheQuHVG8AipXgLhOOPDo70RF68M0JPWtHFTYVXNe6wTcXmi6ECAoOqrRHqrjBh4sgK/ZdsqkHHf+iST+FKqMZ5ICTEXvyurhUbA3HyqtYhs/JAcxcc106nU+omWfNeyCNuSge2xW29ZRSVC26ZzYvQFXJYqWon9B90HK66RsKRu190wo4nPIa0FzibBrRck9AF7Z3Z+WrlEcQz1Lj+VjeLnHl6rtWy+x8NI2zPmkIs+Uj5j0H6W9B33VU7VAthW5lPwX+GUrgHTvEI13QN9/fmGjxKfzfw0hc3djlkD7ZF4aWk8jYC3bmrk2NYljGVsvJZH5M99mpePF9HDZqIse5jwQ5pLSDwINj5hQtYQVa/4g04bXOI/nZG/tJaGk+LSq62mJK6UZripM57i9aLPsW4h6uOKy/Kq9snhRb8xVxdSNdqufdJSlqNEYvjhSHQ5qOsFmq2VuAX/Kkldgj7WsqypwaKr+FvmvJ63B3t4LCgMOgNcCFvTNCDifZS089iq9NZLJHYoB0lnEdf3TVzw5J8Vg3XBwSz9FtP+sDo5VO6OOVhilF2HQ2zaeDmpPFOjo5exCLaeo0SimsZRdttkTESQMrXuNCOYXPJaWzvI9nvPuX0Y+nZUxGGTI2+V3L9lyXFtjpY5yxzbZk9Lb5At3WXVqsUo9nKtrcGVCGrdHlyWlTjDyug/wD4O8dzrb008vRUjF8GMTyEqhXJ9E5SSENRO93FW7YPB3k7xVdigu8Dquw7K0TWQg24LP5TUI4iyrt6w+OCwstJGWW8U++7JEPiXLNgldixY7MXCgxSqjkjN2pu+kadQsOwyNwsnhJJitNnFcZlDZCG6JW6Ukgc8vFdB2s2NAJe3VUJ1OWSN6G/hn9F167FNGKUcYPPLdx7T6pjs/gMtZK2KMZnV38rW8XOPLND4RhElTII42lzjkPC+Z7Au8bK7MR0cIjZm8gGR/FzuQ5N6Izs4oauDmyfANnI6SIRRDlvPP5nu/U4+NhwToAAZLMcS3EfsZrC232bkkliIg/lmpvh6G+ikjjCzVOFsuipZfFHKv4kTH8c0cBBHbvLnepKWUtQLhF/xEqh+PkH6WRN/wDW0kearQnzyXZhBSrSf4OLOWTb/Z0LDcXsAFYqWsuFzvBam5F1d6JlwFhsr4M0RlyRYaaS4WZbFQ02TVsSkGJPgNPBeUa8hoMRrNHZQBwRMwu1AOdZIEmFTYrTE/mjvyQ97lTvf8hb0Q9jxeNMXxuNgeHejYX+9ErEbr2FrcMip4pnjIjzHokNrHUUguDexHFPWRMqWAOtvt0dzVXhm5j0RlNVlhFud1dGXEpnXz6CqmkMfyuFuvA9VzfbjDb3IGa7RTTMmbZwB98Euq9ioJHXfvEW/Lf6rRHp6jDJZ0z5voaT/wAovzXTqaqAiDRyTraX+EjXND6U7r23O67R1ze1+Cr+EbL1jJCJYXgC2drg35WSXxc+w1tR6LDhFGA254op7BdQ1MhYA2xB7LIikhJF1z3FmpMgmorjJBf4e4FPAVBUHkphCs4zhj3NNly/FcDkEtt0nJ+g/wBLl2gte42AujodmGNkY8/M5vzaaGy1+PJr4U2RTK1sXsc2iiuc5ngb5/SP0D6q0RRW+62DL+N1s4gDQd5smk9esvjHisRkx8reC3jb08P7qEP6+BPmtzOGjPx1VbaLoxbCiRbqoJnZDtCHa4vOuXviswTfmefyxhzv+IJPoqvbLuPFNv4cV23cHYlVWz/8pHgAPol8LM1iR5kkfI78z3Oee1xLj6oqMDJd+Kajh52TTY6wmizBV2ocgFXMBs4KyRNtkubbu9muGZ0NWVNgiIX3CW/DyTCizCp0sPPdmvLchZQCQfHsELK4FJqzaJgGqXO2pZbVTGxdLIx4ug6uv3XDPiqrUbXgXsUnkx98k0YH623/AOQyVsamxXM6HNKQcvUBTRVJI1t75hCVD8jfnklZeQbgut0aSsqk0dJQTRZBMdbXHMEOHlmtmVfK/PsPeq/HXEalx7gPVyJFe13Py+6fdBmFoosVLXAg62PTqrfQVwlYCNbLmFPKdOGmXDhcK0YHWGMC5y+/JWVtop8iCa1ey3iVYdIhI64OFwpS+4WjTA0elY12rQe0ArDYmj+UDuWoevb2faoQy6ljOrW+CHngj/SFiV5zA1CGvdDoPYQYBb5QAVC2nIBvxWY7jiiXOQChbLTW0Qr4uJHim5al9aGjLra3M8vBJJGiE/gE6do5eQ9BdCyVm8bDycLeYW9Wwi1uP6W73edOaHeHAEuJ7Daw7uazzbR0KoxZM6c2s29+PTwTBlPenkblnFIO8sIzQOEVQ3rZHmj8YJZDUObwhkI5/kKFa7TF8h4nH+nz9Eb/ANgpGS21t4Aeiighso5aZxOS7/w88XnZMhytboM1VdiqJwAJV2+Hdcu3uTNkPRFuEBHU2ijkFgtY5bBUlgRI26ygjVryUhxSKnmkHFDVVK9mRJXVW4I2LgqjtRSgHJba7E5ZhRKLS0qTISj6CPdewng5p8CCtI4s0Wy1wDktuIznScRHygjiL+Kqs9U9riAT4n0Vok+aGNzTcbjc+wWSCqiBPIjkuHKOSO9TLYm1JI92ZLiLE5Z91tES2qbmd0kAXJ1c0fq3bG7eoKOw2Ju6Du6nPlf9WSmko23BOZF911xvAHUHLMeqsUSqdnYww9gcMwLEXBB1CPp/lIGo4Hs/bJK6Q2sL/XsueaOa0m3f6H33KxGZyY3oZt07p7Pt9Eyjqkmjztz+lkYyYZdfUa/fvTopYyhlRNtClbMswUwpZt5qIDMtt7uWkUOaixF9iCt6GS6BCaWLotmsyUrX3XnBEJA+JDyQDUjQex5I66xJHdTApiwwZ3tmkG0EWbWNOguf9TnGw+p7lapIUnrqM/M46nyGlh3ZeKqnHUaqJ8ZaK8CorOB8+HYOak/iHW/Co5LayARj+r83/UHxRGDRHe9+Sh20w0zvY0iwbnrqTxS0pLtjeXNt/wAOKGKylheARddKrdjGOjNhnZcwx7CZoHEFpI5hdSN0ZHJdbR0LAMSjDOAVho5Q7RcVw7EHi2ZXU9j5i5gJWS6vOzRCW9DyfVaOsQpKiUBIsVxUM0KyFrZtUzbptdeVWqsWLzdeUwr5nRcSp2uF1TcUwL4hTefGLNtdeo5t7NCM8eoucesE1Jsm0DMJBi+Fbkg3Rx00v2LodkD/AID8WTedoDfTVaa7XvZRKCwkho92nY03/Lx4Xzsq3WREOt5hXeVlxZKanDc72VM1r010z4rAbD2brba3z+9kWxq1EXD+6Mii0OvYmSEkyOOn4jL3wTSnitY29k/dQsZy8kTGLfa6dFTZJGz19np77sPBHZr3jVSsm98UJVVIGSYUeUkYIt7zUlLGWkpdh1WLDPPRGmr+yADXGHXHj91ijqLNN16tO8zuHml1PMRca5JRhzTVOaYPkyCQtd79+80bHVZWOv2CZMGBu8pWlLDU21KiONxjIvaO0hHQ42OCy6FqKUO+vXtXqava7Qg9hBRjSCp7J2gCmo7OutMcod4b7dQMwmm4tJm/KexLxDKW9lXgmQuJYZHI03AW9syeqiq68NYb8lUtCzkWO4YIqghuhKvmy7wyK55Km1lQH1Jc7S6b1WKAR7rCtNsnxSKI9awzHtqA11gc1W6jEzKdUvlwqR7rklMaXByNVmwjkbRtyXkxjw/JYRE0Gh33jNNMOq3NNkbRYbbKyZRbN7xucgqFFs3NpBeHgvzOiYOkAFgoI4hG3dCjfItCWIpb0kBWSwIcSKeMohNDSjVYDbIm6EqZLaIk0la63HzC9JXgfe4+6qOPYrIwXacrE310VdbTukG9K5xJztc2APRJO1QXZYq9OizYq22o7Lj6EoGauubeC54KmITCK5DiL3BsOztsEx+LJGN65cy/eFVHyE3jWaTgvhd6fESEwp8R3ndvqqth1YJWhwPgmcL7e+i0CNF1gkuCD793QTIrO6AkHq0j9kLhdbnYphC8Eg89fQfXyRFGEVLkOdvH39VE6C1ydACjaYZIHaaUx0srhqG/W10cIvZz/ajapw3msNhexcNSeQ5DqkOzGIw1Mm64B5O8Ln5jcXJGfRa7S0ZIIHLLvGRPvgqhsYJI5SQDdrwO8a++q2xpiklm79Mkr5Nt7mfDuEGFimAMbiGuuAL5NeLFv9Lvy25kHne14NVl8YN1QKvHHOpyTYEuaGAX/MXtsO0EK27Okthb1zWKaUZ4jfCTnTyf5LIzMrD+KhgdxUOLVvw23yvwBR0pK1XRFr3jqqNtXJOwGwJHRXZlVvuJPFbVNK17bEKiMkno7Wo+fK/E3A8QVnD8SdvZlW/b3ZxrPmaFSo4bK6U+XZQ1nRdKDELhMmVSqWG1FirJT5hVisKMxWVoIl5AB0ZrGM0CilqLoWWdaNcnNBvI9DPepJHIaUoMJu16IikS+N+anZKgEO31pI1RxuUj0yAItocP3ozbkfMWVdaN6IcwLEX0I4eIV4kYLWIyVYxPBHtJfFx1bwPbyPVUX1Oa6L65JdMoM2ESGqDuGvG4sLK2mPdjN+XvVQfii13zxPuONgfRD1c00x3WMLW8S61+4BZZ12WOOr10NBKOmdlKu0pbwcXW8cvr4q7RhUyiwoxvGt/roFcaR92g8ePauiliwql+QukkO8O0A9hTmJ5yI0P7EeSVUsNymtDEbOaTqQR26+X0RFLBQzXH0XsboxLTyRm4DmEZcORCHomlvvuTGRu823Ow/sUwPTOSOlDR8OqaY3Aboc4EMkGl2u0uhWx00WYdc8ALOJ7LZldcmwlpBD2hwPA5goJuzcLT8rGjsaB6K5XTisRVKiqUtZRMIwqSpla94LI2fkadc9Xv62JsOq6BTMAsBoMlltEBkPJEwxWWb7rL3JYkvSC4m5ZqpbRV3xJdwXs3LvVkxGoLInEDPQa/RUZ4NydPH6pbH1gkfYwp6ewUok5pfT4humxUeJ4s1rbhVIdvCu7dO3hYLn74LK4V85lNyklXTK1GWT1iqPIp5h9YlL2LeCSxRYC2R1QsvJJHU5LyUB1GSyiL1E+Rabyc0kjnKB7lkuWjilGIi9eEq0lKiL0EQa00iIDkphqrItlQnQAhyw6IHW/vsWokuvb6ICOXDGn+wQ0lEGjIe+5HCVZdJdQOi2GiANyFIxliR39vNTvPgon6ok0PonWKZUstz3+79oSGCtDSAfRO6eYWBUDg+giHiL+qnY+w78/uErosQF/fX7pkHXcBl0UI0HOIORUUkY93W7swFo5yLEB97t+i2ugauexyChqMQEUbpDwHXXuCTSMg2sxlsbAy4uc+5U84u06nv+6rW0GOvnkJ5ngboKkgkOpVctbF5YWaor80srZXOKIo6XLNESUoQSwRz0VNZkhaqJN3w2QNSxOisRSxoR+RTKcJdOmCSxyrCga5YQCdWLl7eUBd1Xg9A1Eu8tXOUTpFG6VAhu9QErJctHIBNXOspIqhQSqAuTCjmOpUoqUkZOUQyU8cu0gJgDlj7qQtKX003X1TFhy4IkNdxDVEtrqaUHOxH2UDm5a3TEEsOIiQm2RBsQdQU7pa4ga8EjxfBBJct+U8xkT0NtUBgkToN+N5NtW34c7clS9RrryReI6wNG85waMsybBN6OrfJIws/wApouXfqcTlboPr0VeoWxziMZHdu4jhwt6K1Uh3MgMuikd9gtaXQ2/FbpAzz0siGDeF+PuyTurnXtu/t90fTTm13ZK0ysBfHdxubc8nfUKo7WQunIAe0Rg8WSHP/c1pCsmNVbQ1wHxL82uA/wCzhu+apbqjdP8AmzsJ032mxI4BwcL8dAUjKpMBZs+G53Yf6g3/AO7KT8GRo245ts4eLbrM1RMf8uXePJkj2O/4SBpPcCgJK6ovY3JHB7AXDt3wSEpWE/jAFj/EAo/iPkylja7/AFNu147De3cRZaPwQ/yknode4jI+XYgTDaarCXzz3R0eDniiG4S0aokwrMsTjoEOcKkdwV4ho2DgihA3kjocKHFs662a8rs+NeQ0Jh7lgFROctBIoaSWRyh+ItZJVEM1CBDZFuShw/ktg7moQy5aEdPfevOlWnxL9UQGkjzz7h7soo5M8h77ApnR88+g+pUbnf2H1OpRAMKaXnl0GqYNlyzKSxDnl096d6Pgm4I6AmkkHM+ZUZkGmeSkcy+iGkaRqm0JMJRqosVa18TsrOaDuu9QUK6r4AE+i0njfILaDl90GWw6YbsnJuRgjMkAk9ytcFYbcfsqnheDObobdFZKLDXnU2CCJY03oc2qLn23sun1RVXXhjDbM+LvC4JHYl08whGXzc7apVNOXnW41A5dh4fQqGaUgebekdvOI1ycRkP6492Rh7bomJhb+a9jxNpGu/rFnHsJctmv0Jvf9Q/MP936h7vwXjJbkL8Rmx3a33bklKzb8DC7+UD/AGZjuba47A1ammLQLWe3gDmOwDgf9pUMsXceWo7QeXu6w2qLdc/W3bxHQ3CgSdtMw/lG6f0nMdx+/itJYbLIqwde530I4ei3bLwP9v2QALakkFCOlTmeC4SGsaWlAgVE5EsclUVUEUyrCgQiQrygNW1ZUAQylQly3e5Q3TGo2utHOW4CgleoA3+JyXi5C/E5LdrvHn9kSE56+HH9lh0ncOQ49q0C9ZTAHhJfLh5d6y08vH7LV7UN8UqEGDHIyFKYanPNHwS3PmoAZxBTPpd5RURuUzgagQTzYeRoF6CI8lZYacEImnw4ckdDoNhNA48EXiUvw2kDVPKeENBKp2MVV5Dmm+FcmL5XXN+KwHrBzWQxIVmHykG6wHa8j5EZ++1bWC80WugQ1jedDp6dVpM23u4W28ti4EKEAC4g6do5rL6ggDplfpqPqijZRylpUIZgxHS/JZqYmyBClrV4VDRxUIL6rDnDRCEOCffjmrRz43ckCFf+MV5NZMKBORXlCGJJFqwLzmXXugTmk9I9DuzUsjVAUQETzyWzXWWCFEXqACo3c1M0hAGS2Slidfu80cBoTa/f6LWansLqWnN+5SvN+5TA6LRBYoqmcpPh3HapvgAWQwGhtPLayc0z8knpoNEzpm6JSDenemNM9LYG5JhTNRINgbtI6Ki4pDaQ9qvDB8qouMZyu7UX6EYGXlYuVs2JZc1IIab9lFLUrMjUNK1Qh41C1dVZFaCnvxUraMIEBX1pQ76glNRRNW7aRnJQAgfK5QueVZzh7DwUb8IaVAlYMpUZqSFYZsFHNLp8MtxUIBMxNw4ry0kpLFeUI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data:image/jpeg;base64,/9j/4AAQSkZJRgABAQAAAQABAAD/2wCEAAkGBhQSERQUExQVFBQWFBQUFxQVFBQUFBQUFRQVFBUUFBUXHCYeFxkjGRQUHy8gJCcpLCwsFR4xNTAqNSYrLCkBCQoKDgwOFw8PGCkcHBwsKSwpKSkpKSkpKSwpLCkpKSwsKSkpKSkpLCkpKSkpLCksKSkpKSkpLCkpLCkpKSksKf/AABEIAM4A9QMBIgACEQEDEQH/xAAcAAACAgMBAQAAAAAAAAAAAAAEBQMGAQIHAAj/xAA9EAABAwIDBQYEBAQGAwEAAAABAAIDBBEFITEGEkFRYXGBkaGx8BMiwdEUMlLhB0KC8RUzYnKSoiOjshb/xAAaAQACAwEBAAAAAAAAAAAAAAABAgADBAUG/8QAIhEAAgMAAgMAAwEBAAAAAAAAAAECAxESIQQxQVFhgTIi/9oADAMBAAIRAxEAPwC41ADmkLle11BuS7w0K6jI2ySYtgQqNQqarOMi2cdRzGKkc4jduVdGbAEsF5Q19s2lh3QeA3gbjrkU9wbZlkfDMJxTuzseqtu8prOIKaFPeRyHGcClp3bsrd2+bTq1w5tcMiPZS6y7hWYfHNGYpW70Z/5MP62H+Uhcw2g2UkpJN13zMdmyQDJ7fo7mOHZZaKfIVi79ldtLrf6KhUvIROF1FnWXsRgS2lmId2G3cdPO/kpdHYsFbxl5YbheQuHVG8AipXgLhOOPDo70RF68M0JPWtHFTYVXNe6wTcXmi6ECAoOqrRHqrjBh4sgK/ZdsqkHHf+iST+FKqMZ5ICTEXvyurhUbA3HyqtYhs/JAcxcc106nU+omWfNeyCNuSge2xW29ZRSVC26ZzYvQFXJYqWon9B90HK66RsKRu190wo4nPIa0FzibBrRck9AF7Z3Z+WrlEcQz1Lj+VjeLnHl6rtWy+x8NI2zPmkIs+Uj5j0H6W9B33VU7VAthW5lPwX+GUrgHTvEI13QN9/fmGjxKfzfw0hc3djlkD7ZF4aWk8jYC3bmrk2NYljGVsvJZH5M99mpePF9HDZqIse5jwQ5pLSDwINj5hQtYQVa/4g04bXOI/nZG/tJaGk+LSq62mJK6UZripM57i9aLPsW4h6uOKy/Kq9snhRb8xVxdSNdqufdJSlqNEYvjhSHQ5qOsFmq2VuAX/Kkldgj7WsqypwaKr+FvmvJ63B3t4LCgMOgNcCFvTNCDifZS089iq9NZLJHYoB0lnEdf3TVzw5J8Vg3XBwSz9FtP+sDo5VO6OOVhilF2HQ2zaeDmpPFOjo5exCLaeo0SimsZRdttkTESQMrXuNCOYXPJaWzvI9nvPuX0Y+nZUxGGTI2+V3L9lyXFtjpY5yxzbZk9Lb5At3WXVqsUo9nKtrcGVCGrdHlyWlTjDyug/wD4O8dzrb008vRUjF8GMTyEqhXJ9E5SSENRO93FW7YPB3k7xVdigu8Dquw7K0TWQg24LP5TUI4iyrt6w+OCwstJGWW8U++7JEPiXLNgldixY7MXCgxSqjkjN2pu+kadQsOwyNwsnhJJitNnFcZlDZCG6JW6Ukgc8vFdB2s2NAJe3VUJ1OWSN6G/hn9F167FNGKUcYPPLdx7T6pjs/gMtZK2KMZnV38rW8XOPLND4RhElTII42lzjkPC+Z7Au8bK7MR0cIjZm8gGR/FzuQ5N6Izs4oauDmyfANnI6SIRRDlvPP5nu/U4+NhwToAAZLMcS3EfsZrC232bkkliIg/lmpvh6G+ikjjCzVOFsuipZfFHKv4kTH8c0cBBHbvLnepKWUtQLhF/xEqh+PkH6WRN/wDW0kearQnzyXZhBSrSf4OLOWTb/Z0LDcXsAFYqWsuFzvBam5F1d6JlwFhsr4M0RlyRYaaS4WZbFQ02TVsSkGJPgNPBeUa8hoMRrNHZQBwRMwu1AOdZIEmFTYrTE/mjvyQ97lTvf8hb0Q9jxeNMXxuNgeHejYX+9ErEbr2FrcMip4pnjIjzHokNrHUUguDexHFPWRMqWAOtvt0dzVXhm5j0RlNVlhFud1dGXEpnXz6CqmkMfyuFuvA9VzfbjDb3IGa7RTTMmbZwB98Euq9ioJHXfvEW/Lf6rRHp6jDJZ0z5voaT/wAovzXTqaqAiDRyTraX+EjXND6U7r23O67R1ze1+Cr+EbL1jJCJYXgC2drg35WSXxc+w1tR6LDhFGA254op7BdQ1MhYA2xB7LIikhJF1z3FmpMgmorjJBf4e4FPAVBUHkphCs4zhj3NNly/FcDkEtt0nJ+g/wBLl2gte42AujodmGNkY8/M5vzaaGy1+PJr4U2RTK1sXsc2iiuc5ngb5/SP0D6q0RRW+62DL+N1s4gDQd5smk9esvjHisRkx8reC3jb08P7qEP6+BPmtzOGjPx1VbaLoxbCiRbqoJnZDtCHa4vOuXviswTfmefyxhzv+IJPoqvbLuPFNv4cV23cHYlVWz/8pHgAPol8LM1iR5kkfI78z3Oee1xLj6oqMDJd+Kajh52TTY6wmizBV2ocgFXMBs4KyRNtkubbu9muGZ0NWVNgiIX3CW/DyTCizCp0sPPdmvLchZQCQfHsELK4FJqzaJgGqXO2pZbVTGxdLIx4ug6uv3XDPiqrUbXgXsUnkx98k0YH623/AOQyVsamxXM6HNKQcvUBTRVJI1t75hCVD8jfnklZeQbgut0aSsqk0dJQTRZBMdbXHMEOHlmtmVfK/PsPeq/HXEalx7gPVyJFe13Py+6fdBmFoosVLXAg62PTqrfQVwlYCNbLmFPKdOGmXDhcK0YHWGMC5y+/JWVtop8iCa1ey3iVYdIhI64OFwpS+4WjTA0elY12rQe0ArDYmj+UDuWoevb2faoQy6ljOrW+CHngj/SFiV5zA1CGvdDoPYQYBb5QAVC2nIBvxWY7jiiXOQChbLTW0Qr4uJHim5al9aGjLra3M8vBJJGiE/gE6do5eQ9BdCyVm8bDycLeYW9Wwi1uP6W73edOaHeHAEuJ7Daw7uazzbR0KoxZM6c2s29+PTwTBlPenkblnFIO8sIzQOEVQ3rZHmj8YJZDUObwhkI5/kKFa7TF8h4nH+nz9Eb/ANgpGS21t4Aeiighso5aZxOS7/w88XnZMhytboM1VdiqJwAJV2+Hdcu3uTNkPRFuEBHU2ijkFgtY5bBUlgRI26ygjVryUhxSKnmkHFDVVK9mRJXVW4I2LgqjtRSgHJba7E5ZhRKLS0qTISj6CPdewng5p8CCtI4s0Wy1wDktuIznScRHygjiL+Kqs9U9riAT4n0Vok+aGNzTcbjc+wWSCqiBPIjkuHKOSO9TLYm1JI92ZLiLE5Z91tES2qbmd0kAXJ1c0fq3bG7eoKOw2Ju6Du6nPlf9WSmko23BOZF911xvAHUHLMeqsUSqdnYww9gcMwLEXBB1CPp/lIGo4Hs/bJK6Q2sL/XsueaOa0m3f6H33KxGZyY3oZt07p7Pt9Eyjqkmjztz+lkYyYZdfUa/fvTopYyhlRNtClbMswUwpZt5qIDMtt7uWkUOaixF9iCt6GS6BCaWLotmsyUrX3XnBEJA+JDyQDUjQex5I66xJHdTApiwwZ3tmkG0EWbWNOguf9TnGw+p7lapIUnrqM/M46nyGlh3ZeKqnHUaqJ8ZaK8CorOB8+HYOak/iHW/Co5LayARj+r83/UHxRGDRHe9+Sh20w0zvY0iwbnrqTxS0pLtjeXNt/wAOKGKylheARddKrdjGOjNhnZcwx7CZoHEFpI5hdSN0ZHJdbR0LAMSjDOAVho5Q7RcVw7EHi2ZXU9j5i5gJWS6vOzRCW9DyfVaOsQpKiUBIsVxUM0KyFrZtUzbptdeVWqsWLzdeUwr5nRcSp2uF1TcUwL4hTefGLNtdeo5t7NCM8eoucesE1Jsm0DMJBi+Fbkg3Rx00v2LodkD/AID8WTedoDfTVaa7XvZRKCwkho92nY03/Lx4Xzsq3WREOt5hXeVlxZKanDc72VM1r010z4rAbD2brba3z+9kWxq1EXD+6Mii0OvYmSEkyOOn4jL3wTSnitY29k/dQsZy8kTGLfa6dFTZJGz19np77sPBHZr3jVSsm98UJVVIGSYUeUkYIt7zUlLGWkpdh1WLDPPRGmr+yADXGHXHj91ijqLNN16tO8zuHml1PMRca5JRhzTVOaYPkyCQtd79+80bHVZWOv2CZMGBu8pWlLDU21KiONxjIvaO0hHQ42OCy6FqKUO+vXtXqava7Qg9hBRjSCp7J2gCmo7OutMcod4b7dQMwmm4tJm/KexLxDKW9lXgmQuJYZHI03AW9syeqiq68NYb8lUtCzkWO4YIqghuhKvmy7wyK55Km1lQH1Jc7S6b1WKAR7rCtNsnxSKI9awzHtqA11gc1W6jEzKdUvlwqR7rklMaXByNVmwjkbRtyXkxjw/JYRE0Gh33jNNMOq3NNkbRYbbKyZRbN7xucgqFFs3NpBeHgvzOiYOkAFgoI4hG3dCjfItCWIpb0kBWSwIcSKeMohNDSjVYDbIm6EqZLaIk0la63HzC9JXgfe4+6qOPYrIwXacrE310VdbTukG9K5xJztc2APRJO1QXZYq9OizYq22o7Lj6EoGauubeC54KmITCK5DiL3BsOztsEx+LJGN65cy/eFVHyE3jWaTgvhd6fESEwp8R3ndvqqth1YJWhwPgmcL7e+i0CNF1gkuCD793QTIrO6AkHq0j9kLhdbnYphC8Eg89fQfXyRFGEVLkOdvH39VE6C1ydACjaYZIHaaUx0srhqG/W10cIvZz/ajapw3msNhexcNSeQ5DqkOzGIw1Mm64B5O8Ln5jcXJGfRa7S0ZIIHLLvGRPvgqhsYJI5SQDdrwO8a++q2xpiklm79Mkr5Nt7mfDuEGFimAMbiGuuAL5NeLFv9Lvy25kHne14NVl8YN1QKvHHOpyTYEuaGAX/MXtsO0EK27Okthb1zWKaUZ4jfCTnTyf5LIzMrD+KhgdxUOLVvw23yvwBR0pK1XRFr3jqqNtXJOwGwJHRXZlVvuJPFbVNK17bEKiMkno7Wo+fK/E3A8QVnD8SdvZlW/b3ZxrPmaFSo4bK6U+XZQ1nRdKDELhMmVSqWG1FirJT5hVisKMxWVoIl5AB0ZrGM0CilqLoWWdaNcnNBvI9DPepJHIaUoMJu16IikS+N+anZKgEO31pI1RxuUj0yAItocP3ozbkfMWVdaN6IcwLEX0I4eIV4kYLWIyVYxPBHtJfFx1bwPbyPVUX1Oa6L65JdMoM2ESGqDuGvG4sLK2mPdjN+XvVQfii13zxPuONgfRD1c00x3WMLW8S61+4BZZ12WOOr10NBKOmdlKu0pbwcXW8cvr4q7RhUyiwoxvGt/roFcaR92g8ePauiliwql+QukkO8O0A9hTmJ5yI0P7EeSVUsNymtDEbOaTqQR26+X0RFLBQzXH0XsboxLTyRm4DmEZcORCHomlvvuTGRu823Ow/sUwPTOSOlDR8OqaY3Aboc4EMkGl2u0uhWx00WYdc8ALOJ7LZldcmwlpBD2hwPA5goJuzcLT8rGjsaB6K5XTisRVKiqUtZRMIwqSpla94LI2fkadc9Xv62JsOq6BTMAsBoMlltEBkPJEwxWWb7rL3JYkvSC4m5ZqpbRV3xJdwXs3LvVkxGoLInEDPQa/RUZ4NydPH6pbH1gkfYwp6ewUok5pfT4humxUeJ4s1rbhVIdvCu7dO3hYLn74LK4V85lNyklXTK1GWT1iqPIp5h9YlL2LeCSxRYC2R1QsvJJHU5LyUB1GSyiL1E+Rabyc0kjnKB7lkuWjilGIi9eEq0lKiL0EQa00iIDkphqrItlQnQAhyw6IHW/vsWokuvb6ICOXDGn+wQ0lEGjIe+5HCVZdJdQOi2GiANyFIxliR39vNTvPgon6ok0PonWKZUstz3+79oSGCtDSAfRO6eYWBUDg+giHiL+qnY+w78/uErosQF/fX7pkHXcBl0UI0HOIORUUkY93W7swFo5yLEB97t+i2ugauexyChqMQEUbpDwHXXuCTSMg2sxlsbAy4uc+5U84u06nv+6rW0GOvnkJ5ngboKkgkOpVctbF5YWaor80srZXOKIo6XLNESUoQSwRz0VNZkhaqJN3w2QNSxOisRSxoR+RTKcJdOmCSxyrCga5YQCdWLl7eUBd1Xg9A1Eu8tXOUTpFG6VAhu9QErJctHIBNXOspIqhQSqAuTCjmOpUoqUkZOUQyU8cu0gJgDlj7qQtKX003X1TFhy4IkNdxDVEtrqaUHOxH2UDm5a3TEEsOIiQm2RBsQdQU7pa4ga8EjxfBBJct+U8xkT0NtUBgkToN+N5NtW34c7clS9RrryReI6wNG85waMsybBN6OrfJIws/wApouXfqcTlboPr0VeoWxziMZHdu4jhwt6K1Uh3MgMuikd9gtaXQ2/FbpAzz0siGDeF+PuyTurnXtu/t90fTTm13ZK0ysBfHdxubc8nfUKo7WQunIAe0Rg8WSHP/c1pCsmNVbQ1wHxL82uA/wCzhu+apbqjdP8AmzsJ032mxI4BwcL8dAUjKpMBZs+G53Yf6g3/AO7KT8GRo245ts4eLbrM1RMf8uXePJkj2O/4SBpPcCgJK6ovY3JHB7AXDt3wSEpWE/jAFj/EAo/iPkylja7/AFNu147De3cRZaPwQ/yknode4jI+XYgTDaarCXzz3R0eDniiG4S0aokwrMsTjoEOcKkdwV4ho2DgihA3kjocKHFs662a8rs+NeQ0Jh7lgFROctBIoaSWRyh+ItZJVEM1CBDZFuShw/ktg7moQy5aEdPfevOlWnxL9UQGkjzz7h7soo5M8h77ApnR88+g+pUbnf2H1OpRAMKaXnl0GqYNlyzKSxDnl096d6Pgm4I6AmkkHM+ZUZkGmeSkcy+iGkaRqm0JMJRqosVa18TsrOaDuu9QUK6r4AE+i0njfILaDl90GWw6YbsnJuRgjMkAk9ytcFYbcfsqnheDObobdFZKLDXnU2CCJY03oc2qLn23sun1RVXXhjDbM+LvC4JHYl08whGXzc7apVNOXnW41A5dh4fQqGaUgebekdvOI1ycRkP6492Rh7bomJhb+a9jxNpGu/rFnHsJctmv0Jvf9Q/MP936h7vwXjJbkL8Rmx3a33bklKzb8DC7+UD/AGZjuba47A1ammLQLWe3gDmOwDgf9pUMsXceWo7QeXu6w2qLdc/W3bxHQ3CgSdtMw/lG6f0nMdx+/itJYbLIqwde530I4ei3bLwP9v2QALakkFCOlTmeC4SGsaWlAgVE5EsclUVUEUyrCgQiQrygNW1ZUAQylQly3e5Q3TGo2utHOW4CgleoA3+JyXi5C/E5LdrvHn9kSE56+HH9lh0ncOQ49q0C9ZTAHhJfLh5d6y08vH7LV7UN8UqEGDHIyFKYanPNHwS3PmoAZxBTPpd5RURuUzgagQTzYeRoF6CI8lZYacEImnw4ckdDoNhNA48EXiUvw2kDVPKeENBKp2MVV5Dmm+FcmL5XXN+KwHrBzWQxIVmHykG6wHa8j5EZ++1bWC80WugQ1jedDp6dVpM23u4W28ti4EKEAC4g6do5rL6ggDplfpqPqijZRylpUIZgxHS/JZqYmyBClrV4VDRxUIL6rDnDRCEOCffjmrRz43ckCFf+MV5NZMKBORXlCGJJFqwLzmXXugTmk9I9DuzUsjVAUQETzyWzXWWCFEXqACo3c1M0hAGS2Slidfu80cBoTa/f6LWansLqWnN+5SvN+5TA6LRBYoqmcpPh3HapvgAWQwGhtPLayc0z8knpoNEzpm6JSDenemNM9LYG5JhTNRINgbtI6Ki4pDaQ9qvDB8qouMZyu7UX6EYGXlYuVs2JZc1IIab9lFLUrMjUNK1Qh41C1dVZFaCnvxUraMIEBX1pQ76glNRRNW7aRnJQAgfK5QueVZzh7DwUb8IaVAlYMpUZqSFYZsFHNLp8MtxUIBMxNw4ry0kpLFeUI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data:image/jpeg;base64,/9j/4AAQSkZJRgABAQAAAQABAAD/2wCEAAkGBhQSERUUExQWFRQVFRQYFxcYFxcVFBQUFBQVFxUUFBQXHCYeFxwjGRUUHy8gJCcpLCwsFR4xNTAqNSYrLCkBCQoKDgwOFw8PGikcHB8pLCwsKSwpLCkpKSksLCkpLCkpKSwpKSksKSwpKSkpKSkpLCwsKSksKSwsLCksLCksKf/AABEIAMoA+QMBIgACEQEDEQH/xAAcAAACAwEBAQEAAAAAAAAAAAAEBQIDBgcBAAj/xAA9EAABAwIEBAQEAwcCBwEAAAABAAIDBBEFEiExBkFRYRNxgZEiobHwFDLBBxUjQlLR4WLxM3KDkqKywoL/xAAaAQADAQEBAQAAAAAAAAAAAAAAAQIDBAUG/8QAJREAAgICAgICAgMBAAAAAAAAAAECEQMhEjEEQRNRInEyYYEU/9oADAMBAAIRAxEAPwBBWYdIwXe2yTvNius8Q0AkjPkuR1DS15aRqCV1YsvNGUocS2Z59FVJLcI3DMKmqGuyRudl3t32359kFVUz43Frmlrhu1wII8wdVta6Iop8bRVR6lSfshWz2com9Fx7NhhrQGquU3KhQzXYrMq+cl/JnqroqK+YV6V9ZAy8KUb7FDOktvohZsVa3mqjCUuiXJI0WLOD6f0WDLtUZV8RF4yt2S2YHdet4sJQhTOLNJSeiU8gGy8fUAi/NUk3QlRLlXU2YjKKvJ3Vvi3KSsm1TKlidI4NY1znHZrQXOPkBqhSCguWUg6LecDcSZRledkih4CrHtzGK3+kvjDz/wDnNf0SQRvjcQbtc0kEHQgg2II81MuORUmUri7O5w8UxE5cwuiqjEBluNVwiDEH353uup4DUZoAT0XFmxcFaNoT5GU4ncJJiQLdUl/B3K02KRAvNggp4gxqxTMG7ZnaqHXKEUylsF54JvmREdQE7AGMJV0TVcZWqPjNQMrdAoeCiRUtXpnakMHEa98Hsvn1zQqv3iEwOsTDQgrJ1fBeebPsCtmHgtur2x3alCbi9HRKKYooMNZA0MA0Ovrsp4xgMVTHkkFrD4JALviPbq3q06dLHVW1zsoB8wpwTrJ5JKfJPZ0wgpY6ZybF+HZKaQxyjUagjVr2nZzDzaf8GxWWrWZXdvp3/X0X6Kmo46hgjlA/0O5sJ/Q8x5LkfGfDBp5SCLA3/wAL08eZZVXs4MmJ42LcCq7jKdwnMhACyccTm6tv0Ppt8voq6rE5DouPJ4snK0bRzJI0E9cxu5TrBohKLhc08F8rgLm5K6/wngpihbm6LnzYljX9mkJ8mDYlw4JBYaJBU8ASW+FxK6I+JLZqyRjtBcLPHmnDUSpQi+zllThckDrPFu6pfPpYroXE8gkiJMetui5VPUG58162HNzjvs45wphUs4t9/fMICeS68lf8Le4J+ZH/AMp7wbwi+ultq2JtjI/oP6W9XHl78lblq2So70WcIcIS1r/h+CNpGeQi4HPK0fzOty97aX7TgPDsVLHliba+7jq9/dzuflsOQROHYXHCxscbQyNg0aPqTzJ3vz3RpJ5XXDkyuX6O7HiUf2QfCAL81zb9odIG1gcLXliY893AuYT65AV1BkWmt/0XN/2lyn8XDbYQA+8sn9gn4jfyB5Uax/6ZajonOfYBdRwOhyxBp6LAYdiIDu62eFYqXLXPKd0zmxxjVoNrOH7i7d0ixDBpLWstjQz5kRI4HkucbxpnMa3DnMbq0pJICF2SekY8WICzGJcENdcsNkyHBo545xVZlK2b+BXdUqxThOSIX3CBUxC2VGQDMEulFl9FVFqBDB2HkqH7sKizEyrP3mUCOvFpCthnIGq8qjohHyaLI6gutAfGfK/slEM3dH00m4PNKDJlJFidfvVTI6cL7Q7hmV2K4Kyvi8J/wytvkd10cAD21ulNNWN9fX6pnT1VrEHY7dO6vHNxdorJj5KmI8P4HZFdsjfi53WI414cETszRou6wOZUs10eOfP/ACs3xHwFLUfDdtjf4if0XXHI75dnnyhWmcQ4Zps1S3ous1E+jWNWUxLgqow2QPczPGRo9ly0HXQ9FouG5fEHiHpdc3lXJ36NMNJUOBTEAXQ8seXW10cyoznTkiBCCNVxUdIhfI1zSHNXMuM8Ija4lotddgnia3kk1fw62rBa1lyBr2C3wy4yMskbRx7h3hiSsnZG3Roa0vdbRjbXJPv7rueB4MynibFE2zGj1c7m93Unr5KPD/DTKOIMaBmcA556utZov0AHvdNw0Dff3+i68k+QYsfFW+z1p+7q6Nn3p9VUH9R9+yk+oDR5rnkzqjFsulk0I7Fcf/aZXH8eWAfkhhHndpff/wA/kurGYn4SNXbLi3GVT42I1Dx+UP8ADHcRNEd/dpPqt/DX5tmHm6gl/Yvpnkm63XDctxqsdQRAPC3mFQWFwuryZejhwr2aeiIARA1SuJxsmFHq1cNnSTMll8JrrwxqJZqpAqmqr6ILEpC6M8zZe4nPkIuEP+OaD5pWDRzXEIDndpbVL3wroWOUrCMwCz0uHtOy1TOV6ZnWtVmVHSUJCj+DKYjsT6jSxQEtuqy1fxuzkUtquOhbRQscn6OnkjbVVZlbe6odVaB2moBXOK/il8gsDv8Ad1uKF5FNGTr/AAo/fKLoyQcIpmuCSlJjaOoB6DzsP8K78URuCPTT9Vl2zamzvTO0W9LFEw15Glrjs4H6D6LNOzrcKNXRYpkOmlj669fVbHDcSErb8xuuXU8hdqAR989NlpcCqzHqDz1H35FaY20zHPGMo37NvnBFiEK+kjIsWNt/ygKmnxEPAKufKN10HDQPDg8LPyst6lSfhcR1sfcq10miqqL3IHmFLjH6C39g0uFw329L6Lz8Dl0YABztuV81hcr4DySSS6Q7YHPS7myDli6/Ww/ynLggK1mwAvf71115feykjeE/QsdUMb097fUlUNnBOY6D019j+itqKR99LgAakWGvQAD9UBPVBj8t7kHzN+5XLO0enhSl12OsKGaTM4W2t2AXCcSjtUTDS4llB3Ooe4b3X6CpzcMdt1Psvz1OM0j3X1c97r9czif1Xf4SqzyvNlbROlmGYXXScJivCCOi5lR4W50gsea6zg9NkiAPRaeS+kc2EuhYQEfR7KAZYKAlyhcJ0hDiQeyBnq7HdD1eLBjTcrJVXEJLiAbqRWajEqkPGqzdbiDb2B2QU9c5zbXS9xA3OqajfZDnXQwqsRLm5UMJ8o3QMlWhXykq0qMW7GMtcFV+NQbI7q3KFQgym4LOW7t0gq6DI8jou1Yvh1hdq59X8OSSSkgaLbDl2+RpOGtGYhpxa66PQPzUcV+Tbf8AaSB8gFmMS4cdC261OARF1G25vq7Lfp097q/JanDQ/HfGexDLSkvt1OnT/CcMw57Wixty1HsC4at5i/fyCDe0l+Xvt/haGM6DuNRvyXDFHp5psrwnM0/HcEWIvcacw47O/wCYW0OvZ02axuO9/bn7D5JYyI309v7JpSxdev6W+/NapHFJjKkeQbDY7e+nz+qPE6Vx3t99f9vfyRFJMS779fn9QrMmOqd4cLLyplykeSFYC1/Yr7F5fhBCGxB1LY6qYi1ugKepsxH08ocEID4xqmSBXFymE6GLJgGi55XPt2WWfSAPu7c6nzOp38z6WW4kgulNXhmZ1/vzWWSNo68GXgwTH5jHQvLPzFpa2293jLf0uT6Lj1Vw1KxmfLp+i7pieH5oBYXLdfTmk7YmOblIFitceV4zlyR+R2cQpcYETxZbzBOKRKQ1CcW/s8ZZ0sehGvZIeDYz4w7LeTjki5fRlFODo6tK24CDqKoNFnKnFsYbG0XKxmLY+ZTZq882cqJ8SVmc5WlJ2xhvcohjeu6i+ElUkYuVgstQUM5xKPOHkqL6OyYhfkVjKdFNiQtdVhosEySmrqg3QboPO9TpoS45nIxUM6dV44LAXVsGousbTUj3C5OqfYNM8nKVypuztdBuI4YZwGj/AGCYRUYZG2MbNFkW05Rbmq8+q6d1Rl7sRzYVZ+a1/wBERDDqmuUFQdAAko0aPJZXFD21+/dGQi32EI6ZrdygKziyCPQvbfp8Tnf+IKu0jOmzRCQWP38vvdDwVo8RZd/GELtA63mCB8wF7FiWY3Bv+qOSfQcToIrRb5qutdmjv0/zZZOnxQ6ffPVaOhqA5tt9Bp73R2TVEKeckW7/AKf4R1NUZT2QlHB8Xbb2JIPsbe6ZSUlxolsZ86qtry/vqqH4/Ew2dIxp7uAWR43xx0V2R6WHxH02HQnr9jDcI46yepMb2h13Ft3WJJ5b9SCFtHHOStESyQi6ezvNNWteNDcdjdECMLEtYymcwR/C02NgdN7Obbpq1w6Wd1WziluN1n7pmrS4qS6ZbkWRn+F7uzj9VsHnZZLF4byvynf6qJ9Ex7EXFGKBsDtdbLC8PVDIwXE/EjeM8JqRct+JvTmubOqpMxBuLHZaKlCjOT2bHGXS1D9HfCvaLB3jdCYNiZsAtBHVFZENkoqG26tytCpe8lUG6QgiSUckFNqrS1DTzWTECVkwaEljYZHXOyuq3GR9hsi4ocosFQ0RydF74aubEVLwu6Qzp9Jw/YfFoOnNGNgYz8o16815NVqnOhRS6N22z6WVUiRRlch2SapDGkT1KR6CjlV7HJoBPjtKXMd+ix9LTZWF9tbuv5hxH0C6HI297rIYnQOhLrNLo3G+g1B625/e91jnhKUfxNscvTMnQYuX1MkbhdmltNrWB873Th9R+HkaW/kcQC3oT0UKfwGvc/M0G2tzqha2QzuGQHK3mdAfJc8FL5FxVLQ0qTs3UDrgHkQPmmuG1Za63X6/YWewCQmMNO7QB5iyc0sevzXoGLRpqGou63lf+6fRahZejaSAbagkH01ButFRvuNU0S0c04lozJUVDD+ZsmYX3yPbdrh1HJYzB+EZIp3P1aC64sNrE7HYm+3kuzYzwoyok8Rwcx4vlkYS1wHTofIghJn8BOOj6iRze2Vl/MtaD7LohmUY1VmOTBylalV9inC3meeONurYbl7rkgvNrtuegvfu4LotK66U4ZgrYGhkbQ0eidUrLLm7bbOhtKKiukQxnEPCiJ57BZWmmJNyreJazxJbDUMuPXmUPS1rdjospu2KK0E1VnNN9dFxTiWjAqH2Gl11fFcTbG02O653ikGcl3VETPIxBSnKVqMOqA4LOvhsiaKoylWzI1jYQovYAlsWIKqoxBIQTU1ACUTzZjYKiSoc82amNLQBgu7dMZRBSdArxEBupSVQGyEfUpDLXvUMpVX4kL78WgR1mSyqdIqHSrwvTOg9kchXPsVc5yGmcpZRaybVMI36JIZERDXJoTGryqnQh3+yqjqbqzOrECTYAwm9gfRDyYYPyhtgmjZVGSRA7YE2mDLWHby5/VMqE2KDe1QZXZDbvr6p9DWzUYcQTba+n39806hFrH59dFmoK4Wv6JxQYiHNtzRY+LHELgW69T77qMsY6qNLM1zRY6HW6m9yZmDBwXslU2NjnuNg0EpfJMS7TZYnjriYk+BESbfm0P5ul9FFibJVePMc4m41JPkgJ8SF9FmafDnuNySndHRhqy4/ZLyfQJWSue7VUzRXCbywBBTsCpGTZnamHVAu0KbVgSmpKsAiObRUySF7soVIl0V9LE/+VpuUhh8JZEO6ArMa6I6Ph979XFFxcPxt3F0AZV1a92wKk2OU8itY6ja3ZqGdNbkiwELKCY8lL93TdE6NeQo/vAosDd+IF6XId8n3yXhepOouMqpfIqHSrwSIGScVQ59lc5UPamhMuirESyrSt2nU/IKLKm3T2v8AMqkSaOnmBV7rBKaSfb9f7I59SeoVIR9JLe4HJZzEJpIS5xaZGk3bawcOx7d07fVHqOyg4g72ISasuLpg+C4uJWBwBbc2IO4I5d1oqNkj3vYbNj1aSCc55Ot0CyOJ03hZXRHRz2gjo4nfyK1+E1tmNBNyRqepO5WajvZ0zklFNGniAYwNa4Ntt0t09kbTyNcCL339FnXVQsBlvc2vfT15o19eIoy4kDy69ydAtDkZRi1T4TCcjnE/0szW87OWJldA0klmUnWxYWu1/wCqB15I2uqnzuN23A5EElve+jmDuGW7ryLDMws2R7e2Yvb7b+rh10UmDdiuWtg6ub5iw+QfdDSSX/4b2v8A9I+F/o11ifTXsm0vD7R+ZoI/qZp65R8PyHmvY8DZu3UeVnDzH9iVJNGe/HOvYgjsRY+yi4PdsFpZKRvTy7eXbshHSAckh0Ixgbn76KxvCDdyU4jluimvVWFCL9xxs5IuBjGjRoV9UFSAkMsdM1V5GnmovguqH06BFssKW1lBfZSlme3mq/3uRuEwFU1OQqchTo10btxZeWi6oAfPeoeKvJiqcyDqPnPupNdZVvKr8VAWFeJ1UHTKgPv/AHXufp78/RArJubff+59lUQBt/c+/wDZRLj6fe/VfCUfe5TEwuB1vv6n/f0TBjg4JZC/VMICixHkkZHkhX1FjaxP0TqOG4UZcIJ/KnyGmIp6R8xAOgGoA6jmtBhmHSgAXupUGFPJAstQykEUWYoRUsmqFkkIjF3EOdyGyXVFc55uLgchsR1H+D+uka2bM4km/RDh9krOdysIaR2HTk2//wAHy0Xkjs2+4/7h5/1DvuhnuN+xXpB01+xt99kiSwVLm7m/31/voptrGnt37/6unn9NlRI24vzQjonXSAbCQO33+9+6W4lS2FwqXvc0jfS3y/xZXxV1xZwQAqjq7boyOtCjVYYH6t0S2XD3tQA18drl8WBZ7xS1EwYgUAOfCVT4yoQ4iFd+NaeaABJYgUDPQAps6VhUbs6oGZieiIQ/gFa0xMPMKH4NnZMVn0rlBpXjm6r47JnSQmehXHrt9Vc+6peNUUKybH9fZWtN0HnU21CdCsKIQ0kR3REZufuwREjARb3ToLAIJSDqmtFJt7lCfhr+v0RVNCb6KRGgpHXTWlCR0TS1OqZpskA3ooxdV8UyERgBTogocTOtDyVLolmOLuq+8QKOUlemOykzJeIqpJwq5LoR4KQBoq1U6vCGEDj815+7r7lAHs2Kod+L22CIGED+pROA9CkIF/fRXzcf66r2XAHJfPhThyQMYGshfuLKp1Ew/lclDoHBRGZMBwKD/UF4aE/1BLBn7qbY5O6AC30b+SFljkbyKsa6QcyiIsRcPzaoAVOqHjqvvx70+E8bt2r78NEiwL3hLK3F2MFg4XHsF5JXfFleR8V7W6A80C7CYXE5yBqdiR816UPFrb2TLNZbTYuJdGv+IagW008kXLUtcW2Fi7cX6d1m6OhZHK6MatP5XfzNPmr8KpbE5nHN1PmunjFqmjO2umNJ6jLYOba5sDy9SqampIsABfta/sfRA1dTJmMeUua06npbVAT1LXPJ1Bbt0IFr+SOEF0guX2M3cQvYR/TzvuPNMYsevYgAtNu2vdYivqCHhwvYgaX3RuFVbTmvfLbUb+3qodN00OqVm/ZiAH57AEaHrfSw8kfQVLS9rb6EX1Fj6dVgmVJcA17gWh1xYkeVytXQSNDQ0uu43yn+kWuh4McvQfJJDKs4zhifkax8h1FwLNuOVzr8kHB+0pzXuD4wQG6Nb+YG1wSTvfbbRCigbUNEjR/E0+KwBcRcC/ofks3WUD6epL7HLfM472DnW58rE6KP+eEe0Pm2dDd+1aKKAOMZM39H8gBIylz7i1wb2AOxVU/7UGVTMrYnNIbmPxCxsNQ3quZtxAOeTplLxZpAPwMLR07n3RVVmzF7C0CG5ADT8Q0J+LYbaD5o+HH9D5SOu4A2CdrXtlaRoS0aOb2Ov0TSTh7NfwzryBuPnr9VxPhjiYxyfFmAvrrezSdLa3A1XX8B4wGtyNQLC976cve64s2NQ2ujaH5aa2K6hjmkgscCDroUKCSbW391s346c18x176I2WKGduZ41aL5h+YW+q5k0y3io5/TwOebNBPkqKmMtdY79DofZFDiZkUhyafFe3O19inlLxLBUu/iRtJ62TYvi0ZLxSvhWkLdVGC0sulvDda2m3ms3ifBU7LlgD2i5uDrbyQQ4NCsY3bdeOxth3CW1NE4cjr2+SjLw9UZM/huy+V/dKxUxgZoXdl6KSM7EFZtkDy8MAOYm1lrMM4NfvI+3YIGog/gW2bdTa8c2rSRcNxgbuPqpScOxEbkeqqh8GZpzGHcWQVS6Ec0dxBwxIxpfE7O0bjmFhJKkkpPRPFj1+IsH5W+pUP3wUNh9AX6nQfeya/utnQpioXOpQA51g+x9RzsEtxPER4Ayg58wIHPTe6eM2Kykx/ile5LRilYfR4wJGfELObqNr3VNDidzd250t63SrFdALaa8tOi8wbU691HJ2VxNBVOcAZW21J0vzHVZ+uqi78zSDY6dbpnD+R4SyuP/qlJsSQGJLkHkNCFoaMNLRaxJ/l+t1k2n6p5hh+H2UwdlSRZNFZ9pLtudANu1lp8IIYNSNdr62t3SKv1brr56qdC4236fVaR0yGrQ9hxV0VQQL+HIbgf+w7appiVLHM03IbcWvzsf5XDmNSlsR/jHyTxjRbbktO+yeujKVPC7ow0NGdhI1bvob69dErrmeG7I5tnOaWnTW5Nxz1tb2Nl0GIa+g+ilNA0uYS0E5m7gHmspqlaLi7dMWcO/s4dURukkcIrgZBcB+9yTzHLS/VabDOEPBcHSSsNmhoIzE6db6D/AGUayUhxsT791dK85NyvKlkcrTO5QSG0UdMze7j5m2nZA45xEyNlo25SQddeaVUx+J3kkOKONzr1XMml0jWr7YoqfjkuETBUOba2h5WQsB19VKYpOVspLQ+peIXn8xvbnsVuMI4hbkac/muVHYJvhDtEJ3sGvRteK8UjMPiADODpbvzKF4Z4iJsHE9ws3irv4Y80Rw//AMRqtvohRWzc12GRZvFYwAu5gIJ8pCbs/wCCUnm3VmdUeioIXprxzS57tUHWu+B3kUyWMpK0AE3uNfZc+gwkSSvkIswuJHLQlOWvPhnUqFboNNNEuyJOiDpGt0Cj45VFLumeUdEEH//Z"/>
          <p:cNvSpPr>
            <a:spLocks noChangeAspect="1" noChangeArrowheads="1"/>
          </p:cNvSpPr>
          <p:nvPr/>
        </p:nvSpPr>
        <p:spPr bwMode="auto">
          <a:xfrm>
            <a:off x="0" y="-922338"/>
            <a:ext cx="2371725" cy="1924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6" name="Picture 8" descr="http://t1.gstatic.com/images?q=tbn:ANd9GcTBMa2SgZMpHy-oyLJJ4w4BIDl7P6c3SRDfwy_WWaTEvUfcYI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0"/>
            <a:ext cx="2295525" cy="2295525"/>
          </a:xfrm>
          <a:prstGeom prst="rect">
            <a:avLst/>
          </a:prstGeom>
          <a:noFill/>
        </p:spPr>
      </p:pic>
      <p:pic>
        <p:nvPicPr>
          <p:cNvPr id="17418" name="Picture 10" descr="http://t0.gstatic.com/images?q=tbn:ANd9GcSveqAZy32ZI_I_qEVJ0CZ7sHzaFwpyd-CJov5g9anKyXyKBd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1905000" cy="2063750"/>
          </a:xfrm>
          <a:prstGeom prst="rect">
            <a:avLst/>
          </a:prstGeom>
          <a:noFill/>
        </p:spPr>
      </p:pic>
      <p:pic>
        <p:nvPicPr>
          <p:cNvPr id="17420" name="Picture 12" descr="http://t2.gstatic.com/images?q=tbn:ANd9GcRC_jJM9de5AfBYssras_z3cEBLFzrl1Ax5wSe9TRBfVV44jdv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ancestor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relatives who lived many years before you</a:t>
            </a:r>
          </a:p>
          <a:p>
            <a:endParaRPr lang="en-US" dirty="0"/>
          </a:p>
          <a:p>
            <a:r>
              <a:rPr lang="en-US" dirty="0" smtClean="0"/>
              <a:t>Elephant </a:t>
            </a:r>
            <a:r>
              <a:rPr lang="en-US" dirty="0" smtClean="0">
                <a:solidFill>
                  <a:srgbClr val="FF0000"/>
                </a:solidFill>
              </a:rPr>
              <a:t>ancestors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t0.gstatic.com/images?q=tbn:ANd9GcQnZAYCG3yziOvrWtptJvaQRlLAk2fWEqeU54WNdI-KQuFJcwD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3583459" cy="2209800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Q-bS2hNXbGPd0KwZkvh15BSgA3Rfe9cr_Q67f3_z0uFaHYv1xs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2903742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permission slip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paper signed by your parents which allows you to go on field trips</a:t>
            </a:r>
            <a:endParaRPr lang="en-US" dirty="0"/>
          </a:p>
        </p:txBody>
      </p:sp>
      <p:pic>
        <p:nvPicPr>
          <p:cNvPr id="13314" name="Picture 2" descr="http://t2.gstatic.com/images?q=tbn:ANd9GcSfF7MbajUG58f2e9EOB8kginwp6OrO5zD7O2ogop081Q7mSITE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667000" cy="3528648"/>
          </a:xfrm>
          <a:prstGeom prst="rect">
            <a:avLst/>
          </a:prstGeom>
          <a:noFill/>
        </p:spPr>
      </p:pic>
      <p:pic>
        <p:nvPicPr>
          <p:cNvPr id="8194" name="Picture 2" descr="http://t3.gstatic.com/images?q=tbn:ANd9GcQDoUUHZppf-tcTDK6Usd5Pv0EsAmYFx6Rw9pjgBfDjaSwPGyi4zA:www.carman.k12.mi.us/cms/lib3/MI01000184/Centricity/Domain/484/Pic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438400"/>
            <a:ext cx="2133600" cy="2143125"/>
          </a:xfrm>
          <a:prstGeom prst="rect">
            <a:avLst/>
          </a:prstGeom>
          <a:noFill/>
        </p:spPr>
      </p:pic>
      <p:pic>
        <p:nvPicPr>
          <p:cNvPr id="8196" name="Picture 4" descr="http://t0.gstatic.com/images?q=tbn:ANd9GcSRTXZPUPqkPu-erK3KLRagBVgAx6RtYlcnnuiYVMzvE7X7uhsOaA:stmedia.startribune.com/images/630*237/1dcsunfish0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3617" y="4648200"/>
            <a:ext cx="525448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museum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data:image/jpeg;base64,/9j/4AAQSkZJRgABAQAAAQABAAD/2wCEAAkGBhQSERUUEhQWFRUVGBgXFxcWFxgYFxgXFxcXGRgYFRcYHCYfFxokGhcYHy8gIycpLCwsFx4xNTAqNSYrLCkBCQoKDgwOGg8PGiwkHyQsLCwsLCwpLCwsLCwsLCwsLCwsLCwpKSwsLCksLCwsLCwsLCwsLCwsKSwsLCwsLCwsLP/AABEIAMIBAwMBIgACEQEDEQH/xAAcAAACAgMBAQAAAAAAAAAAAAAEBQMGAAECBwj/xABEEAABAgQEAgcFBAgGAgMBAAABAhEAAwQhBRIxQVFhBhMicYGRoTKxwdHwFEJScgcVI4KSssLhM1Nic6LxJDRjs9JD/8QAGQEAAwEBAQAAAAAAAAAAAAAAAQIDAAQF/8QAJhEAAgICAgEEAgMBAAAAAAAAAAECERIhAzFBEyJRYTJxBEKR8P/aAAwDAQACEQMRAD8AVpRHRpgeUSoESBMedR3WBLw/xiFVI394bBMbKeMbaCIloI1EQzTsN7eG58ofrpQdIARRuoqa2gblqfP3QUwUAKknrEcgW+vCJZSmJHA++/veCpsg9YOQHrn+UCTrL77fEfHzhmAnCo6BiEGOwqFoJKDG3jlCSdBBEumJ/tAMQKnNHUolWkH01Ely7OBpYm9naCpNJLym5zAhgEnKRdyToCLd7xvBhb9lJHyguXQcvODMttOHvjalQNh0QppQNYkYCIJs08WgdUwczAMHdaP+ojnaaQGak7MIhmzCdSYFSDaO1L2cCODA5THSJ3G4hqFsY08lB0v3xzUUvC4+tIFSrcGDZFW9jr74QZCudJa40iLNDaokPcQrnyW08odGOCqNFUR5o1ng0YkKo4UY5JjRMCjGExwTGzHJjUE5eMjGjIFGscSMQlq+8x4K7J9dfCDUiK9VU5QQCmx4XB5Nr6RlPOb2Fkcgf6Tb0itHPkWQR0ISpxhSfbAI4jsn5e6DEYvLZ1Ep/MPiHHrAoZSCag2YaqsOXE+Acx2iWwAGgsIXy1VU39rJp/2bAJXNVlDFQBUE6tp4CGyOiuJHelHL9oYRyiu2iijJ7oXKS8z95vKWT/VG6ujdJa7XHheJ53RvEZak/s5EwqUogJWU3CGPtaWEDIxFSSpM6V1akliAtKw/eNINp9M1PyiD7G9w7GO5coBWWz7xLLqAEsC427tvl4QDVzVFWXUq2TZ2tc6nWBbekOo1th82oQkWIKvMQFOxZTtYWvZwPKFVHVrRNMudlS/s3+fdE4px1pcAbg6d78b7QyjT9wL1cQ2VNSFgrNjcgWJ4APzhxQ4qCl1sCVMAH02/7hDMl5yxjdDMCLpObK7g6i3DhaAgyTLSuot4+PfENRMcDK/Pn3NHaJJKQTrZ208I7+zwWyKAOrjky4Y/Z45+zQrYyQuMqOTKjnEcdkSVZFr7Q1ABLd7Bo3h+KSp79Up21DEEecZ2lYUk3RGZccGVDE08RLkQuQcQAEiJEzAeR4fKO1yY7lrSEFJQCSoELvmDPYbNd/CDaYKO5VQRYxqeh9NeMRTZgCm24iNk24gwvTG7QNXYMpABUWJTmAFwx9nneF4h9LUMqgBqAO5oWVNKYplYKBo08aNoyMYyNNHQESJlE6AwGwpEXVxqCPsyuHrGQlhoeKSCbjSIp1GhftJB7x8dYPlSPOJk099IfKjnUbK9MwIfcWpPI9pPkb+sC1GFzQCCkLDN2Cx/hV84ta6flHBpYZTA4NFk6MTBVUoSoEHL1awQxBbK7d1xFvwinzS0lQ7WihwWmyh5gx5tg9aaeZmSNfaHERfMP6SSlHOlTZmzoOoIDZ0/iswI1IAbRjzR4oRnc+ivJySnHRF0saUhUwWKJM1jwWtUtCPUmPE59BmLq05FyeMepdP8TTPpZqpExEwIVKzBCkqJSkKWogJNwM6CfynhHlS8T1ts9z9PHTGMVJ4Ai/b7goILsBowbgBYRudR5lAl+RBYjuMBDFVAsw8je5cjy98dDFncEMQ/g3h3+UHFopmmc1GAZ3cOLXJcvxtDAUXYGYuBYEkPbjv4xCnE81kpKjo3ebQfiPR2qk06alaAJKmuFJJTmVlSFJLG5YWcX1g1KS/QLjF/sHSjb4XgWsoQVBSGB56HyeIp0ok5gSOLG/g+kRBe2dY2u3vAEBR3dhy1VFtwGeFJKbkpLu7i505Q7FPyijYVU9TNCkqB214sL8uUWCu6QzPu5UAWfV/78ucTladAxvY8TRmJU0EV6m6YqBGdIUk/eTYi+4uIfIxdBAIUGOl4hPIpGhD0t6O0gQZk8ZCpQGdLgk89nYM5hng/RunlIBkJACwDmckqGoLm+7+MSVFclakgspIckFiH2cfWscUVecgTclLo/hOX3AHxiblNxq2USindBC8PTeBJ2HpggrWTYGIp0hbE8ideAJb0hFl8juhdOohAk2lENqSlMxIVcekEfqpO9/WKKTQjiisTKeIhJOwi0LppafoCBpk2WOB8zFFIRxESZZGzRKoOLiDJ9anh7hAkuoQ7Q1iUCKw14ll4YkawVNJGkCzpaiNSfH5Rsw4sl+zoTr8o0amWNx7/AHQrUCDeOwiMwpB/6yRz/hMZAPVRuF0Gi0oLF9eMMUKSQ41G0LQI7Aiko2c0ZUMMgccNTENSBAwMbjKFMznaIyIjWm48fr1idoiUntDuPvEUJg0nDUIz5UgdYSVNZ32Lba+ZisV3RtaS11JJLKGuhbMNiLX3aLqlEB44oiQrLqWT4HX0eGjJp6MV7DejwWUkuR2gpOmU6hw7hwdoGxOmQhRSFBSitV/wh7t8XMaTJngM4TdyQq9ykbflB8YiGEF3JuX2J1zP43EU822Pi/AOiWEeyolYZgnQu2r7WGhi2LxedNkJkzJiiEJACAohBKd2LlRs9zbZoS09NlDMeZP1b+5jc2bcXZrQkp3pFY8flnM1bDnwPKOaV2K2sn1J/tE5IUq4BHEv8DAWMJUAUy79lRzB2UEe0ATr4H1hUreikpUtk8pXWErLEqPpqPh6Rk9SlIIURYsLtoflANJXgpATYNa93Nrk/VoI+2AjtvfcPvx21v4xVxZFSTOhUGWoFQdChwcBQ4/W8HJRfN7LvYXY8RwgFEwo7IIzK0LWDA6AWBZ7wOmpUCQovl14c4njZS6GYqerUkIUoKYBL3BI1fa+vO8WjBMYQc2YMosSL6sAW8niirWzbpNvPQ/DvhvIkKKMwdSuI1BG54WIiHLClZXjlloupxtA0HuHziCdjr/dHi5+UJ6aqQWSs9ssHZg+0FTqcpjjbplsTuZiimta+gAHi8CTa2Yd/Mn5xHMngRCqrEMm/gVpG1TFcY4yE7wsxymlzUOskZbgg6d43iTB6eXJljq3IUASTqfDaKV7bJ+aGApY39hjkYinjEqa4bRNuRRYm5tOUDUK5Jc+8RChbd0Ty61YcozJJBSSLWOo7oGWiYS7fXhBX2BnE6mzqDWSdbfTGApsooUxe3vhgHGzRFUSs3jFFLwxGgcKjI7GFc4yDSNbLO0dgREFR2DHS0cCNmNRsmNPACaEDoo0hbgEb2KgCTxDsYnMcA9o9w96oICdIiDEqTrJSkj2tU/mFx8vGJQqOKqqCJaln7oeAFFKROWEl7gWIJ7QIsxHH5QQlM02TLmeTa++FlRPUt6gpzBSi6bhO2rF9zvw7hZ8Bx5BQhJWGVbKTdC9yokaLJcNYFhDzteCsZgkrDJpSSpkixYuSdr3iy9IuhcuRSSZqFrK5i5SVPly9tJKmZL68/OBqxXYPh7xFp6dTclLSv7ImyiePZQTbwf0huNKm2SnyStHmeL0KRUqkyipusVLTmN/bKU5mA4B/GLFO6NpTWUSJkh0ZpiCmWTMExFOEBXZASpTzETVlxcLs7QJ0Rw/7TiKFWA61U4gMwCVdZlHLaLjLqx+ssNR+CmXMP5pkpZV8D4xXjWhuRnmmI4XJM2eJKcstUxZlgh8iXUEgOyhYuz6twgOTSqlqU7FIcBgXYF3Yk5XADh3sBfduq9+N4gopS5kwiWkqV2iEjU5UksBuWGkI5N6GUUtgGLUk2QCpaUi6WZYcFSELukpBLJUA40IVqxgVVXnCZgZLHKsaXZk+Y90OOkNYiYpJny8kxBOYAAlRdzmJdmP3QwHCFs+eiY4YgKAYZW1LhTvAUvFBcdW2RrX93UJJQQdgb+hHrHa6oJZSuY1Nj4dx84HUCFTCXutJZ+au/ZnjKqVndALErIF21G54QWk9GTa2SSKp7t4up+/Xyh5hvSwhIRNGYAe1vZwHexsNecVXqVoWZSgxS4I8bG2sbKkve0JPijLTGXI1s9AmZJgdJB7vq0KzTHctFTRUqTdJV4P9fRhjQ9K5stQ6wZ075hfhY6iI+g4/jsb1U+xxMpNA5LkeQv8IIk4fqGJv77/ADhrhGIy6nto0SCCDqCW8ww17+cEVTJU4s4bxFx8Y5Jckk8aLqCq7FicFBbsnZ9Bofuna3vg8YckOR2Q9kntKYnR2ALcbQNNxBQ3Ec/b1EPcjuge9m9iOptSlJyuH4FSQfKNLQs6CFq5Msz0rMlBLe0QHfa2hPMw2/WCwQAnXeNJNdDJ32DLoZp5QJWUqwlztZ29Hhyqcs7iB1pLEZyx223+Z84EZPyZxVCBz+GMhsadPH0jIr6n0S9MbJiRMZlvGwI7WcCZto5MSRrLChI45Tqe4fHSO1C1tYhpysk5kpHMKJ9CkRjEzRXemeIZZQljWYoBna3mCNg9+esOMUxJMhGY3OiUjUnYW074o9RXpVO6wlRVLcuWVmVqAMjgJBJuLG1hDwjuwMtOFUgTJSlrXd+ZMA1/RSWtWZBMs75WY+Gxg7o1VddLIUnKUgZeaS4B80qEMjKg5UwUwGqXllXcs3eWifFMRn1H2WZVJUmSudLSiWEEoKN1OCStRAZsrkacIixcNJVFu6QjN+qgzPPkFuDJR84fjQG6K90UxCUnEamY4loUKnqgWSLnMlLbdnQcmhliIEnFJK1EAfYlEEmziQpIA8U7cYeY5hctHWdhIl51uGGUJqZASFcv/IlpvxMJq/o/IFdIRLSUZqSZN7K1glRQsC4U/Cwsd3h0qHbsrePYSZM1ScpSmykghiEKfK9zlNjY3tC+WsyiFpORSbhQ10uxj2CX0fX1pWmdMCFy5Y7ZTNdSVLICutSSQAtxcHW8eJ19epSUyyzSuuZtHmTVLJ5O4HgIlyRUdleKWWgFODzKlZU+VALOXL6WHNvfDjF6JLJWABkYd6OHhDtOHdTTU4+8tBmq75hBHknKPCE+L9pBRxBfkInbTSGbvYtTISUrzMDkBZndThIA4Fx/xPOFq5uWZLUdMznuJIEShZmZTrcgc3Udu7MfGH2NdHM9OWYTEAEWuXSCUnv1HAjvinWmK2KcdltUvxSPRIb3wTQdH5k1CFpdiVJLEtqWJHep/wB3nCepq85QSSeyAe/KAR5xcehONGXIWnKCM53vcA8IjzuUY3Hsfjx6ZEnAmT+0Rl7WYZVMQ6bpIUClnbT8ML5lBwuGs5L6bjQ90WbEsQM13ASPreFaZQjng5dsM2v6jKR+jmbKAqKOYuakj9pLRkQtaDd5Nilx+EjYgG8OF9GpMyUiZLqJ6kqvmzI7OV84UFI7JFwQdDCjDMfn04IlTCkH7pAUPAKBaB6kVU/Mcy/2jdZlCUpmEBgopSwzM192DuwhJxbSuW/kMJu+tfBGmmSSzlQBLKLAkPZ2tpFiwzAUqQDlSoH7pJB8HsYrMnD5ksjMlQAZySN+LGLZ0epHp560glYnygO3k7JRKBSSbMb7G5ikY5XT8Gcq7RxMwuQl8yMptZQ7/mIjXPpgNA/Bob12B1U5BAlykgF7zlqNki3+CIpnSSjm0YIm9W5v2FKLOWa6BrEoqxsk+gjEKqXlIlnIdlZQpvA6wuoq3sDOrrFG75AjwCQP7xXVYoVOH17/AHxo1/EW7zHR6eqBZYhiCTcCMiufrNHPzPyjIHpfRsn8noBEZHOaOnjpOE2I2oRyDGKMKx0cwFV4rLlPnWlJJsC/4QxUwJCXs/OK30j6Wkky5BygOFL0UWsQngOfuirCRMWtKUpdSg4J3Z3v5w8YX2B6HWJYgqaqywqZMBHZOZMpB9pILa2uQBYB7kuyoMLCUZUp7QBf/UACFDnoW8OEQUWDGSjspOf7yha4U4KWf6SH9qMrahZZCEspdgx5bWts17WG13+kKP5IXJyzCOslmWASj2kgXBIN1anS/KGWcEAguDeIMIQeoCVHMA6AT95Itf1HhBKktbwiPbH6AMVUMqc3s505u67vFjrK6XMn0WSehcqVOBSS4UlGZAAWSLsLA7jW4JNfxFNk/m/pVEMqXdP5kfzCKRlRPvR7FPEielSFGWsLSUKZSSSk7OC+7x5/Uy5isQkAXm01KqwPtmTOWlj/ALiB/wAxAzRqW6VZkkg8QWPmIZ8v0VXHXkunSerUjDJi6d1kSRlI9rIQkFVtwgk+EfPcusBzJJ3f6+to9QqayoElUuROXLd27SmuXI4pdzcR5bOk5FELBzJUoNwNgfcIzkpjRTh0ejLxUVFPTrs4RkUBsUqKdNnAB8YR4mXBGgAueL7COOhjKlzBuFDThlt7jHXSIpQk5l3NkpA9VRL+w4swIBVTLSnRJf4v6P3ARdqgBph7v5Ex53RSyniCSGNxoNe+LjhdWpclWcuo2fc2DE+DQZivpFV6SUfVzSEm3t9xUAT6++OMMxFUkkpGZKmzAa2cuLc4J6XhWeygzBJF3DBJcwppcwa+gbe4IIPoYNZRMmi6yZhUkHRwC2uo4jWOpcjNvtv/AHhV0crXQZZd0aflflwMNShwPraOOSp0MiFUq+sM8M6QLkDKyVi3tbdxECU8p1RHNpw8BxUtMFuO0E1vSFVQUgpSkEiyQblwzkxbuhf+FP4faKa3eZQjz2nQAtLcR749D6GnsTx/8tKf+aflHT/HioypCTk5K2OuleKzaeWFSlAdpi6QbMePdHkvSKqXORNVMUVKJDk+Eet9PJP/AIz/AOse5UeNY/OCZM11ZXytfu08oacWp0GD9tnfQzodLrSpP2jq5g0RlBKktqk5g5d3DWsd4cdK/wBGsiikKmLqlFZACElKQVKfRgXbido82XOUjKcxTmuL89+Edqq1nWYT3l4L45Xd/wDf4FSROZSRx+v3o3C8v+IfXhGRTH7Bl9Hr7RjRjxomEInQio450rJUEyhuwBcAkhSFS5ydi7EX4RJ0uxcj9ilLlWy0qZW4KFhQYgjffuiLBcFyqIIzrLhalXCXTMSxeyiHQX1IUdBDKK7ZrEFb0YmiUuaoFASCUosSQSLEDRgT3tHOAOmpkFbgFmJ4EKSL7h7R6JUyesCZZHZN1Fh90hgDqCTw2BhD03lypc+SleXIETVKMscuyQzXCmHhDKV6AP56FhPYAc8f+vWFlBgCjMK5p1cMOD6cADvqe5on6MdIZ0xCROpRp/ikABQaxKXBJPEDnD8VY/y0f8vnE2qDZHltEKhBf2tP+Wj/AJfOOFVaf8tP/L5wiQWxZXfd7z7jEco9pP5k++C6+oScrS02J3Vw744oU55gZKey6me3ZBPG5h6FT2HRowR9oH4E+vzjRqB+BPr84WjosGMUfpvQFM0TE6TAx/MkfFLeRi+qqh+BPr84SdKwJlMpkpBQQsG/3Tf/AIkwY6YSv9B6llTEH7wCvEFvjBGL9FTNmKUJuUKLsQSQd2vCronOEueCSk5gUtfU6e6LsqoH4R6/OM3TDRWJXRhSVAdZmSTexCtLtciH0lIClAWAKQO4ITHfWhxYa/AxEJnbXbcX/dTCN2hZAOPYUVoJljMoLJKdyChNxzDC0UmYFIUUrdJFi9iO+PSZE5yrv/pTFJ6ZTAZ50cJAtr+95weKTvEz6NUWIJkT0l+yQH3soA35j4Rdinsju+Eec08oLQXIzIDjmm5V3n5Q8w3pGnqwiYSkpAD3vweBy8d7QFKi1Ug7UcTQHhJLx1ALBbnYBySYkRMXZSlFzqNhyA5cYnGDT2LKegqhl5gFPor3GLTg+P8AUJmDJm6xUpXtM3VF+F3ik0lfkQUqICipWVO53LDeMmdJ0psXDaukw1SjL2jwcWtl96QfpCE6UuWqTlYg5gt9OWUceMeLY5iJmzFLV7ILJHu90Oq7E+sTMWk2KeB2fnzivJk50r4pSFAb3UEhubkR0cdt5SEdJUiGoqyvstlUzEHfufSCMFngFiEl+IdjHP6tAndXNUEtmTm5hlA+IIjirlpQpaXdQbtD7wUAXIG97xV01QibTssf2M/5af4T8oyIMN6RgSkhRJIe7p4ltTwjI5nGXwV9Q9GgaurEypalqUlLaFRZObYEjnE5itdJ64rWinQrUjrWTmUEuliLMDc+kOtnOBYDR9YszWAzkhOVSlBKQxJOe/aSpQD+UWCZiUqR2CFdkD2UKVq7OQNTlOsT0NGEJAYAhKQSNDlDDwER0WGdbPqB1kuXenHbJDsiaWsD+KHSyZm6MR0gksS6w2xlTXPcyIr1StC6kzDNmEKQU2lq7F3CUBSW23DOTF7n4YaNCJq+qnIWCAkFWVebLrYaAajeJaTpPIlkKRRy0l9RMWNxy4xRQSYuQhwqukpSAqcVsT/iBQWUuWCylLO3CC/1pJ/zUXP+r/8AMNqjG1zFKUlRQConKC4uSWv4DwgBSkgs9h9eEZ8cRfUOPtcr/MR/F/aNGdLZ86WP+r+0G0xTnBYN89PfBlRVhKlBaQcuzNrySfOCuGIHysQ1EoKysQRfQ93KN0KUZgH7RNmUltCDmtzEWCRissqFg2U3a+w9xMHYAtBqZaWSfa+6LnIq/lD+hGrsVcrvor01aU+0QG4kN5xGupljVaQ97qTDSpkpVOU8tDEr2TsSLtCmfJlnN2Ujh2Q3uiT4oo6FysiVVSv81H8aPnAOKVUvqltMQp0kNnRvbjzgpdJJ0yIuNco1b5wNW0MoAkIRoT7IcW4tCemhvVZUZWFJM1PVzQPZJK8gZbOWCVaPpFwWpACT1sokhyAsWPAv8HhXTVcs2VKknT/+Yew/tDwSMPVLRnkKCwliZaJQBN7nM5PfDS4l8g9b6AetDjtJ1/EngecRGenMt1D2uI/CmJqzDqJKTkknOWAK0yykFxewtw31jaOhi8xUaVLBQJBTL0Khqkl/MQnpKjPlvwQSJt1d/wDSmKdjYzVEwtvsSLACHuDTSJQzWIA1t91O0V6quSbuSSXLm5vsIlxrGTKraJsHpMywGLMp/Jm9fdHEmk7akzbhTFCjueB5xYMEltJBa5JI10dhcDlCTGEJKL8jZ7HQwyk3JiyGFBIQk9kCx+EMCqFdGoJ1P00EKrwOJ8IXslIQV2KgLchyCcvFjrfwiGsrCo5gkspgBu5AGnFxA2J0is6j917Hg5Hzi19BsJl2mKUVEgpKSLIU5ZSdi6R5vF5YxWRTjTk6RX56loT1aklJ4HVlHSCJuGq+0SyXyJQgEg8nADe1fhyhn0ylpRMR7ROmZxoCGOhL32ifotWko4kqJJWHvYG402ttE23jkiygs8BfiWHImT1EuHSFOD7T2s+jZfWEeM0CZSk5NFA2PEW9bRa+kCTMQSVpSpL3Sm2mjOWeK9UUTh1zL5Q2bcFLhmHOG42/knyqnQkE1toyGqUymsJh5gW90bi9kD1eYpgTwBNuUV7o9JM2YuoUVXPZBU5AL2KRYWY+XCO8WqVLaSFZgr/E7Bsk6aHc847w9WXMkKKZUtkhgkOr7yjyu2+hjmvQ9DsRVa9f7effRcv0kp//AFD6fUpSgkqX2QTaxLDTSKbMCyuYVK7XWXPPq5dvDTwhoeRWHLmrUcxvwAUGHhxjo1SxZlD1iCjcs59IIyl3vFbEC6bF1IzDW41fYRuZ0gX+EeR+cQUkoLd3148onOGy9x5k39YLaF0EYbiq1qOZgkBzbyH1wicYvMTNKksoCzG4L6kn0gRMwI7CQACCo94DDv4+EcYfIVMHN3f/AE3Pa4AN6mNY0UuxtKmqPbYbuG03DDYbc4yXiyutdKlpWHYoJBdu1ppZ4XTpipKcyipjbsjUHiDsW0McyZuYZpZPDRiCSG13hcvsvhroIGKzetF1HWxOri/iY6qAtQvmSnUl++wY/RgObVC7tY3UfaJ7+AYwMa/ss7jNa/j73h7ZJryhuJnZFr6JHoBGTy4IJ1sdoUzap1Du+N45XWKve3FoXEXIFVU5VLIG5A73MTyMXPZCjY27oCkqKiT9PqfeInQFFgz76P8ACBJmYZMrM1uB90E/r6eVP1qySU3KzcAhoCRIVm0sd7W8I39mUCCWZ/SEy+GahHLriJDaONfBNucR00gLzPdkKVrvsfOOaSlXMlCYkdiVlCi4Z7WY634coZ4HQrKljqyrMgEaewoqAPcbwstWdKVInw2YTJLajMB5W9YHXhyptrZRlNzswIgjBqaYpC0pSSQWNiWLCx4G0M6DCJofMkhwnhsljo8RbauhsdiiopMiH1IA05N8oXycYlBPaSoFhsDzBfaLfUYElSWUD4hR+MBz6CXKUnrAhSFMjtBPYU/ZUH2PsnhY6PBhPVM0uNi/o50ZqMQWTLR1clzmmqDjW+QfeVbaw4iPS8T6KopqWSJQJTKSpKszEqzHNmUw/E/8UNuiwCKZCQAkZdBYDwHj5w5WhMyWpCh2VpKSNLEMY6cMok4yxdlFr+hqa3D0JUEompUpUuYBtmLBTXKSPKx2aKJKwdNMsSy+Zy7nVtbaHV49opaVUqnQhRClIQlD8SAAVfHxjy3pCM0+YpJ0WpPcHZxxNhCTTUUi/E05NgZkJKiWcFIyna3v09TFU6S4YULCgeyoW4BtR5adxi4GqTld3bs7/ds0J8dl9ZIIGoykd7gfExPjdMpyrKNCdK0sPa0Gjj3GMgUKLDXQbGMjoOGy90FGJbl3Uq6jx8Hhfg079ity7qs53Jc6weJq90+ReFuGJAQUhSfbt/Fza4ER8GSYRjV58kcc3qUwBNpytc0g6Tl24sECGNej9tJO7m/lA+H3M3/dm/zN8IKdIFA9NJWOB8b+sSLqiIaS0jcRFU0QmcjxgqfyK4g1CtQJIDpJ21HnrDJidiGINwPgYDp1plgpKhYxOMRTzPcIdk2d1Et0rUBdIZyfxKAZtyRm7mMdUilI0ZQyiwfi9xEU2flIDgpUUqLf6Ulgf4j9CHC5GSTJzKTmnFakgM7KCMrtxCT5tCM6uJa2J5RVMmZlHQvYkXjrEKhInpKN2C+ChoXEMv1SpR7Pi0E0vRtyRLZUxnzK9lJ2KiNbwjdO2dKV6QJgSUCtmSVMpMxDMbu/a1axYHzhH9nSZypb/s85QFWcEFkq9z8iYIo5iSlU9Cs0yWsLJuM0oKCbfhIse5Z4RvFMGElKJqFdZKmiymYglyARxZr8QeEVs5X2wmhwd5QmIzGYNElgEqdiDZy14DrsFqFIJMtKALqZRJJ3YAnyEPcHxTrQk2zMRM5rDZV96ku53KTDYpMTcpJmSRQabD5nZAQUgOxUGcu5JfU/BoMp6RaJjlLBW404xYsSfMj97+mICvk/dE5TbCorsEMhNr3vHFTSpI+9Yv5RMsutmynZzr5RHOkrYusMxNh84SN32M6J8K6Hmpo6Z5uSX1aVFIFyTc30A09YcjDqeSpwuWFZUoYXVlT7IygnR+G8Z0Tw+Wuipyp1/s02Ki1gzNpDhWSULBMseCR5wtyOuoldwvDeqMwoRMX1iypyMgY6B1sfSC10007IR5rP9IiebjaBo6/yi38RYesBTcZWfZSE8ycx8gwHmYOxXiaqaBbBQWpZBcpskKHABDMe94Cr6STlzJyhxdGuZJ1BTq//AFGqqcsjtrJJ55R5Jb1eK/iWLlMwSkJSkZSCQNbEvyNwPCKxhZF8lHpfRMtThObNk7Dm5YaPzZnixSpRfX0ijfowresplJJJUmcoqcucpSnK7+I/di/pPlHVHqjnewGtWlQN3CSQW2KHCgebj0jx0zQpS1mxWonKT+Mu4j0HoxSVMuTOTVJAUufNmJZSVdmaQog5SW7RV5x54RlURwUR5QnMdHB5OKhL3uAeMQoAKVDk3yiZUznoT84ArltLW2zD3/KIpF2AS5zABxYD3RkL5ZsO4RkVo4bLcnGUbBR7hC/DqwiUwS7re5/1O0AqWQCeA2jrD1KyJ043/tCPo0YoYzalZmJCWQ4NkksdNQLGB8HWplF9VrJPE9YvhDDDkJ7c2YWCBllpFypar97NCzBJvY4upR81q+cbeIzHkoEu8GUtEo+yknQWBPhaIKaUTD7B6yagkS5q0AlyElgbQsafYrEX6qmAqJQrVRcoUAwLO5AHrBtDhWil+W3jxh+nEpq0KlmatQKpiSCos2dQY8rQRheBKnrCUnmTsBxh5JXSAjzqdNUmYrrBludRzs3KLR0XwWdMmSpi5czqkjsqUk5SA7BJbRyY9Woei1PLY9UhSw3bUkKVbgTp4Q2ij421VjR5MWnRRp2CS8pawOoc+kVfpDj8umkzJEn25nZcapRopR8HA5x6rX4YmakjRRFlDUHY8+6PIJ/QObSrmGoTnQmXNV1qQ4WtgEu+inLsfB2jnXBKL9ztHS/5EXHS2VSRTplspK75iOrAPssRdRsQXZu+GGGYl1QMqalS5Cg+XcJNwtJ+ngGoyomupJUCLAFjm29fR4DqsSUpKUkuEjKG2S7kW1Dkxbs5wikrTJm5ksxJtyez/Xvj0emWFhKnYKDubAAjUx5TRU65swIlkKJLBwz8zwtHqGHSjKloQouUpAJ+toDQsmEYl0fmZ5Yym+cPkWQT2SwITdwCbbAwtxLDVyV5JgYsCDdiDoQ4B/6MEYviMwql9tVgsjtGzZAN+Z84Cnz1LIK1KURZ1Em3C8JNR8Ai2C1BSRY3Fw2xgCrrCQq22/dsBHb9nwPuiuIqF9YsKUSkhRHkYEI7C5HovRWUr7FTjOcvVJsAE6h9dfURuspgFOz8yXPmbxJ0VP8A4VP/ALSP5RHVcLGDSHyYDMS8Byyc474mE1rRGux8YFGsyu9r61inV6SagsNHJ5DJf3xbalbmKpUE/aV/kV/KmKLVidl6/Q7TtKnrf2lhP8KX/qEegTVasoRRf0RzGpZg/wDmV/IiLnNmg84tEU5XfUg8h8Y8m6RyQmomkaZ1fEx6oZg2DR5f0vUBOncyD5pET5ei/B2wPIlMoLUhBUEi9wrTfjqPKEdXIWtKgkO3aLcALwTUVqikpe2nhC2unKALEhJYEbEEP74PDxZs3JyYL9ihKmAB1jcTlQ+mjIu+M580Man2Fdxjug/wx9bxkZHB4OjyGU6v20sbZtNtOEQYSkdWbbq/mMZGQz6/wRlnpod4KLmMjISHYJ9EmHaL/wByb/8AYqL/ANDEjqVFrlZvvYBvfGRkX4/yEfRHLUVT5OYu0yqZ7+zNSE+QsIzoZUKVKVmUpTT5guSbABhfblGoyO59Ml5LLGlB9YyMiQx4N+kSQlNZMCUhIC7AAAacBFSrRr+b4iMjI5o9l30PugKB9rNhaWpuXsi0XqdpGRkBkn2Lqv20/kme+XA50jIyJyGiLJ3seB9xiuT9R+9/KY3GQ0AHonRf/wBOn/2kfyiJ6zSMjIzGE8+OJmojIyAxvAMdYrs3/wBlf5T/ACiNxkMKi8fop/8AWmf7p/kRFtUbxqMi8ehWRLMeY9Of8df5U+6NxkLPotxdlaWYDrNPARkZFP435P8AQv8AI/FAaNIyMjIoQP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t0.gstatic.com/images?q=tbn:ANd9GcTmDM8j8JOiR1iXQZ4cb_K5v-XYZgpdrpZ72DTLg4VHZOIuZSlF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2390775" cy="1914525"/>
          </a:xfrm>
          <a:prstGeom prst="rect">
            <a:avLst/>
          </a:prstGeom>
          <a:noFill/>
        </p:spPr>
      </p:pic>
      <p:pic>
        <p:nvPicPr>
          <p:cNvPr id="12294" name="Picture 6" descr="http://t0.gstatic.com/images?q=tbn:ANd9GcS9jtDynA1b11V3vUxx3iLLw-0OXJtSMcHuNqVmJpe6EACGLxSl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2533650" cy="1809751"/>
          </a:xfrm>
          <a:prstGeom prst="rect">
            <a:avLst/>
          </a:prstGeom>
          <a:noFill/>
        </p:spPr>
      </p:pic>
      <p:pic>
        <p:nvPicPr>
          <p:cNvPr id="12296" name="Picture 8" descr="http://t1.gstatic.com/images?q=tbn:ANd9GcQad3NosMZqJeAw_hxDY3ek-WIHqx_w-aWdW18-qe_DVraPbz7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419600"/>
            <a:ext cx="4232610" cy="1676400"/>
          </a:xfrm>
          <a:prstGeom prst="rect">
            <a:avLst/>
          </a:prstGeom>
          <a:noFill/>
        </p:spPr>
      </p:pic>
      <p:pic>
        <p:nvPicPr>
          <p:cNvPr id="12300" name="Picture 12" descr="http://t3.gstatic.com/images?q=tbn:ANd9GcQ4yCfA1gc_uZk0ISMZNg9EYXij48wxxl0btZ0_x0ol5AsakQP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9050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grin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smile broadly especially with pleasure or amusement</a:t>
            </a:r>
            <a:endParaRPr lang="en-US" dirty="0"/>
          </a:p>
        </p:txBody>
      </p:sp>
      <p:pic>
        <p:nvPicPr>
          <p:cNvPr id="11266" name="Picture 2" descr="http://t1.gstatic.com/images?q=tbn:ANd9GcQhhE5XWvKpWUQmiAZDDiU0vhuBi2Jwxh3Ov3IJPpas-ITKmSqD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8992"/>
            <a:ext cx="3048000" cy="2283059"/>
          </a:xfrm>
          <a:prstGeom prst="rect">
            <a:avLst/>
          </a:prstGeom>
          <a:noFill/>
        </p:spPr>
      </p:pic>
      <p:pic>
        <p:nvPicPr>
          <p:cNvPr id="11268" name="Picture 4" descr="http://t3.gstatic.com/images?q=tbn:ANd9GcT-pCui8xnbgdIdGFyQTOON9-CP6--ybq7YrG0WIkWsojSFYJ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37961"/>
            <a:ext cx="3390900" cy="2248315"/>
          </a:xfrm>
          <a:prstGeom prst="rect">
            <a:avLst/>
          </a:prstGeom>
          <a:noFill/>
        </p:spPr>
      </p:pic>
      <p:pic>
        <p:nvPicPr>
          <p:cNvPr id="11270" name="Picture 6" descr="http://t1.gstatic.com/images?q=tbn:ANd9GcRLE0Cr3-xqqu0TAEyFav3VSaQl6odV6HwvjJiNLc4ULX83nB7w3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9" y="4648200"/>
            <a:ext cx="3178873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miscellaneous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group of objects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Miscellaneous</a:t>
            </a:r>
            <a:r>
              <a:rPr lang="en-US" dirty="0" smtClean="0"/>
              <a:t> candy           </a:t>
            </a:r>
            <a:r>
              <a:rPr lang="en-US" dirty="0" smtClean="0">
                <a:solidFill>
                  <a:srgbClr val="00B0F0"/>
                </a:solidFill>
              </a:rPr>
              <a:t>Miscellaneous</a:t>
            </a:r>
            <a:r>
              <a:rPr lang="en-US" dirty="0" smtClean="0"/>
              <a:t> toys</a:t>
            </a:r>
            <a:endParaRPr lang="en-US" dirty="0"/>
          </a:p>
        </p:txBody>
      </p:sp>
      <p:sp>
        <p:nvSpPr>
          <p:cNvPr id="10242" name="AutoShape 2" descr="data:image/jpeg;base64,/9j/4AAQSkZJRgABAQAAAQABAAD/2wCEAAkGBhQSEBUUExMWFRUWGBgWGRcYGBgXGBwcGhcXGRwYGxgXHCgeGxojHRgcHy8gIycpLS0tFyAxNTAqNSYrLCkBCQoKDgwOGg8PGiwkHyQ0LC4qLS8pLC8qLC0sLSwuLC8sLCwsLCwsLCotKSwsLCwtLCwvLCwsLCwsLCwsLCwsLP/AABEIALcBEwMBIgACEQEDEQH/xAAcAAACAgMBAQAAAAAAAAAAAAAFBgAEAgMHAQj/xABFEAACAQIEAwUFBAgFAwMFAAABAhEAAwQSITEFQVEGEyJhcTJCgZGhFCNisQdScoKSwdHwFTNDouGDsvFTc8IWJCUmo//EABsBAAIDAQEBAAAAAAAAAAAAAAMEAAIFAQYH/8QAMhEAAQQBAwIDBgcBAQEBAAAAAQACAxEhBBIxQVFhcfAFEyKBkbEyQqHB0eHxFFIzFf/aAAwDAQACEQMRAD8A9/SH2qu4hoW4y2iGyopIBEwGaPaJgnXaa5FiUY3CWMhmaCdtG9dK6Hi+HNdKhBJCQPVVzR8VaR6Um4ngxe0nugFztMy1VmkDKvv+ya02lfPuDeQL/UKz2ct2iMwIDnQiRpHlVPiGDHeOo2JzEcwTzEbVb4VwMWpbNLcjsBVLh+ZMSS0tmmH6a+1FZoIL3va616PYWQRQyMrNf75/TxVO/YbCsJyksJIImBOx6E1s4nxYuiAHKCJZRqJDGKN3+EJcJZlLnUkmRtQ7F9nRZtEv4nYgIBsJ60Rk0byC78Xr7JXUaTUQteIzUdd+K/nw7rzhfFszZX2IgT5TTP8AZg7hhyd1+fi/MUk8HwveXIB21A5kz+XWnrhmGbNEEhFk/tXNfomvxo4AYTtSPvpJms95mic/RDuH8JFzilhSNGcE/un/AIroT4nvMZaU7G/fP8DgD/tFJnCr+XilhoiEZvrP5Cir4zucec3+ji3b9y6R/wAfxUwXfCErR3HHrC6xhMKCJ/8AFb3wiwYrSb8CRr0rH7RpvpQ7Rw0rRetbDpQ/EJrRC/cmCN+c1RYgmhuKMwLPDrtW7ieEBsXCR7jE/BTW3BWJPrXnbTGCzgbh5sMijqW0+gk1ZpoIUpQDAFL7uD7+GvKQfRCDXM+D2O7sYhtiCyj4GKcuzTMrvBgi0yH1ZlEfAD6UE4VYW5h8QBubtwD4vRfeEttLNjAcmDgHCFZrKb/dL5knw/1+tMQ4OwvLcZgUQlQkko2pAZV2zD0+OlJ3Z3Ehr6K8lGQgRIIdQVKiNZJ/IU18K2CkEOQe7bTJpoZCqCdRrQGz1Lsfwarz9dF17ZqZ7v8ADefln1Sq43Eoty5Yynv7pLWxA94SrSdFiOfSmDC8ECtYNxSbirqxIYid4jw7ztSzgsLdbHtavqbpuqrKy5cqCCQwLZWEQfDGnUzR7iN64lwKp7pp7os2UgjcOqmepj1g1WAQiRzubz8k1LqHzRFrCARd2D0/r9UZ4ybQt51B0cAlAZ03kDU9NJ1odaCraOhDFjkhtRmacsHSPLWtnDME5vCHzhRmJck7nTIoELqJJnpQPtHiGFxg2VbxuKoGY5RoCrpPXn8j1oOojJjJAHU+u6TgD9U1gaeM5/bstHaOz3Sq2srqGJkkkNv8h8qX+1lovkKCSbzWiPgCPl4qYe1tzNZtW2jM7gk+QXxfCTWns1bF1CxGr3L9wT6ED8z8qdjnBILCiSw20uI7IPiuHZ7FgbDxXT/EQPyFAuI8Otgrmn2REHrJn6053rSizh2n2BlYdRm1HxBFBj2ZbEMFtsBkQjxHoSQCTudY+FA1JcYqbytD2cWjVlz+M+v0S/hcIwUkLK8jWR4iFtMgUFm5nceQonwYZ2FksFMkST4Z86GcQw4W8w00MabVj4HxBeyIsbPmtfD7mUgsJjl1qxjuItdkABRPsjas8Pg4ttcOgGg8z0FV8OmtDLiB5ooaDhMHY28yM1tvZbX0P/I/vWmqxjCtxSjENMafzHypc+yPh+7uEaEwCNjsYra+LP2lCNtGPqbigfQGvQaJ52bXdPsvKe1oWbveM4dj5rp2E7RIUGcw3P4GP+alKLNJqVvf8THZyvDnUOaaXP8AhnFCtpbi7XEVZ5pct7N8pB6hjQPiAIud5bb7tpL2zqNR7anoecbR8tPZjEMwe3uo8X9f61su4VrXV7ZMwCAy+a9D5HQ8orHnaHW0rX0sr4i2Vh8/4PgUu3cdeu3MiyoBiB68+teXMUcPf1fvBpmHMeXkRRjuQ8i2wk7lQFufwk7+nzoNjuAsmkEnrpr6gmQaWDBwQKTj9X+YOO67smgPADgpjwGNe6ytGVBqib8oLN1J+la+0NovbVJYsSFRRzP9AKp4DFFVChJIAEs23wWdKYUvI+VQizEFbasXfmc7nWPwiFHSdaUZAfe7uAFqT+1If+cxg7nO57Z9YAW7svwGzZt94BnI8BP/AKt1vZS2N8i8296Z0AWTWK4f3YFs+07EserHVvgBI+PlU4Qwa4rSC6+FVT2LYOkLG7nmf7LpiOBkDvLqEKVYseSIomCT7zfTWddS+5lhY0MtGzx6wuK47iQt8Qs3fdDkfu6L/U/Gm/tlw/xJfUSrKEuRvoNGHmBB84Nc87TH/wC5j8R0HKQDHwrrXCLObC21bUFFHnpsfUVDVBq6zcS5/itnZbtVmVcPdYd4oi206XF5QebDpz+dMpxWhArlPGuAPZYwM9smQBprvKnkfw/LyucF7V3gQmdLkaZbxKXB5Z9Z+IaqkFRs4BpwXRu+LVYw1gk6UvWe0eXe0Dp7txWHzIBogvaZwkrat2x+tduED6KB/urgb3RzK0DCabKLaQvcYKqiSxgADqSeVKPG8X9sZXUHKMww6MIzEe1fZdxbXz3gDSSBTXHNi2kt9qyagKDbwdvzZm9s+cn15Uz8C7PkFmuMblx4DtGUBRtbRfdtjpzom2xSRc8uNpbvW1weBd/1VJzH2mY6CfMsZ/eNJnYRc9u5b1liW09TP9a6F+lrAhcAdgM6/EzSb+jPDeF3PSPqdqo8hrDau13xCkf4Bwa34yTlDOW/9u4YzR5EgMPUdaZOF8ZtGw1o5bd+y3iQ6yJnvFbmjTOadNjrS3jSUl0kk6OgPtDWGU/rL9R8KCHDC4MzuZHs3R7Xo2kT5Hfpyqkb24V3E2PBPfZ7iCFu8uQrMHZWgiVGgIG5WSYqWeFrih3rsblzxEfqDVTlVY28CidaFcFL3mF17tq46CE1KQIj2BoPhp5Vesv3YC2xDTLFb1uIg+FVnQbeennXZdOyUbSavkhRsrQDKfx9hx6qkT4zxcoqwpt3RGYQc2UyIUrvr+Rqja4fJFy4QAJILmSAB4iWY+HSdSaxxwvGwLfc3bjQCCLlq2JUgyWLzrGsKdzSlib13E3ChyXmBDNYtE/ZkI97E3+YH6omY0y0o2KTHxFtHvyFf/oaItrBnv6/tecbxj4vEqU1D/d4dRzQGGubTkJ0BO5PkaP4MrYx2Hwqn/TuCfJV1f4uzUd4F2WNtDeds15gC1wjLMCBkQf5dpBIRPidTXIuO8Vuf4s9xCVyju0H4PZI+Mk0+yMNIKXMpdGWJs4yBauFGPgMg+m5PwEN/wBM1dv8O7vDtrLgZgRqCpHiIHMqYbzBMUIcG6pQnxoZU84GsjzU/Q1qweOeBaZsoU6AmAsaRJ2XkDsPZOkGgl44Wk6OSg9uCKJ/lLIRlaTod9NvUHmPOsMergKRTniOFWxBJC68wQobpPuH8J051R49wS+7KQFdVELkiY8xzNZs0QiO68dFv6X2kydux+D1PT5f2l+xcJiTMcqJ8YwwtsirvkBbyJ5VMN2evFo7sjrmIUD4kxVpOD/e6v37793YBuv6M0ZF9ZNBjidJYaLT8ut08NF0g+5P0VjhKtd0usxVFMdATtPrVxcCWuI0ZdyQd9sq/ABifhV3g+De6WTKnhIPdoe8t2jG924NL17pbXQe9A0q1xle47tdS9xoJOpjUnXr1PUmvRaXT7AG9T6/ReP13tH/AKZC5opjc+vNeF69rTmqV6gBeMOTa5H2TxYS/wCLZhB+OlFMFZe7daz7wMKdgw5eh86UkaDIoiePZhB8LCPEOvUdDXn9XE52W8ra0UrWmnHCvcQwVxGYXLeYjeQQwI8xBn50Lx2MZiCvhXTwwCdtdf8Airov3TIkhviWPqDr84rFrb7uFJ88qn/aazQXAU5EkmhLq5Qu7iXnR2Uc1JAn4dPhTNw3EX7lrKDkUjxECGYdGbcjy0FCPszbrHwa3Pyca/Ot2GW6rZg5YgT3bgox811yNHqPKrNzVFWE0VkV9v2pNvZ3iQwt1bdsZ7zEAOw8CT7wHvN/c8qde3vbjJhjbLJMDPl1mNxrsJ5a9Jrjydr+7W4t2y/ekiAYWPWdaW8dxd7pOY6E7UcWRkKHY1wcw/oveLcR728z9TP5Cup/o97QLdw4QmXTwkeXWuOVb4dxO5YcPbbKw+vkfKuOZYwoyYtOeq+i8Rg1ZNwQ3Lf5g6GguI7OqYgCRtzj0JIcfB/hSnwH9LY2v2yNN11+h2o7gO2d7FMwwuFBVQSbt1hbt/xczOkCT5UMNIwmC+N2VliexgeTlaTzW7fX8lb8zV3g3YJFafs6ftObt5vh3pRR9a1WsTxA6n7OnlDt+YFW8PxDHodTh3HTxp9dauubW9k9YLhkxnYtGw0hf2UUBF9QCfOj1hQo0ECuf2v0iNZEYjCOgG72yLix101A9RQjj/6ZgRkwttmJ95ht5wK7aC5q0fpw7VqAlhSCwOdvLoKXewPFlNnKWgn666ikHtHjbly4z3SS7GTO+tVOH8TNuIJEGQRyNVc3c0rjH7XWu/rgmYggoqqJK6yfMHyoXe4aS5a02Vp16H4dKAcG/SLYKgYjMHjLmGoPy2pow/GMOfE99cu69QPhSEEDw7OB9k1LO0stuT2VW5gQyjvLBHLvLLm0Z65T4KmA4LnPhxWPUDkWsn6llozhOIm6JsYe7cQnS62W1b+D3SM37s0eSxdEeBT5jP8AHVkANOu31TUoNh5VfhnDBctFTYYrsXusBm5E+AsSP3hRrg/AraAAIFRfZQKEQeYRefmSTWuzdYDVQOkDNHz2qpxPtUmHTM7Qdtic3odqsGmsq2PylE+1XFFsYV2LAafPyr57GOz4zvOpB+tFO2vbu5iiRsg90fzpR4bj8pLHc7VUOvnhFbDX4croWGx696SWy8s36pjeruGxNrEnKStu6sww1VvTqD086SuH8SSIbXzozhcZZdSJA8+f0pMtLDf5VuRzse0bjTuET+33LbFWBAGggZlA6R7QX8Oq/hqlicO7km1eyHfJCFfgrFY/hqyvHLaDxObijkVJj0beKIYBlxcFMHibi/rBRk+DvC/I10fHwPqD/iBI6EcmvIop2XxF20ozC4x6hhl+UD86JYrAPiGIe5ddSf8AKDQnoVtRm/eb4Vs4bwazbEmxB6Nct/8AxJphwWNVBARVEcj/ADNGgDI3WMH5pCZoeLGfos+GcJTD2tgsLtoFUbwAogbDbfqaReOO1zFBm5aj5f8AJo/xTjOaWd8qD/TBmSKXjeLsXbc7DoK2tHG5z954WXqi2Nmy7cefDwXk1KhFStpZC4YabU4VbsqltADeyhr93coSJ7m3yUKCAzDxEyAQNCG4HwU32Jg5F3/EeSg/U+VOmKsJYsrZWAxGa9c5SPdA/DOgG58zIwtQ78v1TG7aEs3bJPhtZo2y2wAx83c+yPIAnzFVm4Uigm4EGhIMm582JivMbxhP8pG8JMlF5xzduZ8hp+dY8Vx6G2qTuV08ufwrIkf8QDEKSV/wsYCL6rTZwagKwyQxgShHLnDf3FGMBZUXAT47WhdUbSDpKmAUI/EseetVe/Xu1y9S2nKBrAHlVb/C5Vrtk5W1YKJ16Aa8xQ2S/wDpci1hH40w8Twlm5bCuO9tHRHAi7aPkPIkE2z4TMrlOtInGOAvYb9Zdww1BB2I8jTZwx+8t6mGMAftctefT0J6Cr+Ci8ptkbg3U8iCe8T0nxR1mmWPvhaUcrXixx18Fy+s7NoswVQSSQAAJJJ0AAG5oh2gwXd3mEQCZAp2/RxwQWbX2x9LlzOtgxPdog+9xA/EJ7tPxEnlRwcWi1mgr3ZvsFawozYlVu4jWUaGtWiNSpE5bt0D2pORNjmIIDOTeuHweADTMQHuR+FDCWx+1/ANKs8MwIe3mKwo0AB5rJyAn3U5nm2ZjPggfdxl23eCkWyjAlVB00I1PU686oSmGNAUuYC2ut64D/7uKuT/AAWcqj0Aq5gLOFuGEu21aI+7xN1D8rgKE+tYcT4Bh7rXLj28zgKCPdkgayNtKE3eyllMPctuBbaQVfYdYDedVaQSQUZwxYTRicE9pcxJdN4ZQrjzDWzkf4ZT5GlziuBD2y1lkUnZ4AUk6Q8bSdA42OjDnWGCx9+26WLclAviEFlP4hO3TSreIw5X7xRv7aHYzoSfI7E8xB3Wqlyq02OVxrjeFupdZbqlWBIIPKqCb12DjPA1xVl0ibltQyMfaa0ZAB6shBQ+lcwwPDM2JFtpEHXTzojXdEu5lFH+AdnRjGVEteI6aTXWOz/YPDYMBrg764ukt40VhrlRTo7jcsfCvrRLhPDUwWHtosW3uKXZ+duyol3ncMdh6+VGOHYAOod1hdAqHkBBCn00J6tM+yK40ELryCVqN+48lQU00aZJ+PtEDyKA8pG9P/BSx+8xN4noLwta/s2Qp+ZJo82HJbU6dP73rC1wxA0hQDvMV1UQ23wGAO7v4lT+HEd7/tvhhXuKLKrJiQLyEQXCZX8w9vxKw81n9mi/2YTJ1rXiMJO39+Xn8aigXKe3H6OZtG9g/EpE92NQRv4PP8PPlr4a5UHOx5V9Kuhw7Tvacw6/qkkAMDyBOhPLRvdaeY/pV7Fi25xVoQrH7wAR4jqHA5ZhuOTBqG4J2B1GikOzcPKmXs32YxOLuBbaxOsnQR1PlVrsN2UW+QXOu8dPXyjWukcRvJgrQw1slGdDdxF0e2lkaBV5h3MKOk9YpehupNSaqhxfZVOF9mcNhjlXLiLwbK964M1pGG6WrW1y4OZOixqR7NHTnuNOrAbFvGT6A+BR6KPU1W4ZhMlsM6KrZYFobIs6J+yvP9ZgWOmWrVsPdnMxyjYbD4AVl6v2hHG73fJ7dB5qkcZcN54Wte9YwHuD9kJ/zVgWXA/zC3k6D5SIrDD4cDSBp5UUWwrJ4SZHI60ppvaEcmCPsiSAMS7iOEozSAUc68yp9P8Aj5VRuWipgjX+9R5U1NhdKqYrAhwQd+R8+v8AXrXrNF7QEbRm2H6j12WVqdMJbIwful6alespBIOhGhqV6gG8hYZFYKT+D3lw9iygGotm63Uvc8X0QKP3qHccxUaAlrjKCZ2EmNI5wJ+IrfjTF6eQyj4GzbA+qxQniOJAuFp3kfIAD6V5LVPO3zXdUBtAr0P8VEYBToqgEGCYBafTlUuuqXCrqWIC6rHvdQTv6VYtW2cqc0ctBrrznrV212ZQFnk6wcp2Jjz1mkGm7tZ7pmt/+h/3zXthcoORTABJmBOnl6ViuFIXMCF0mABAjpWHFsWtk25ZiDmGQARoNCxAncxH9K24O0VDm6w0HhnSFgaf3rpUDUrkN39/1zSE3sRlVAN866DfpM/GmKzay3i6n2HFz4OFLCPVqXruEFwwpObdQNiRrH0pntI03FiZyptzzIrR8aPDwt7Q9QhHbrhRe+iKNSwtL8Xgf9wp84pdW3KWwAtoJhbQGwFvSfVrniPwoTx2yBxTCj9XEmf3FH81+lY4m4RdOY6jEuddtLh3/hmmi6gngaAKa7aWri90rHwK1tVmJ2k+mgBNSzwprbvDKPCNSBAA1IHPSqnZnDH28qZLgZHCkyGXUmT1jlW9rXev91YDr+sSy6kEnVuU6V0Wa8lpx7Te0EAVdhaLd6M7K5uFiCABAIjUdJjasMLka6y3SX2Kq0gIR7Ktymt960RZVigtBXJCb5jtvz61qfFEByLbh7gDOTBERoV89Kq6YMBPQclEYxryPG67/Py/pWMHhCbjESHTfLsAfd1ohi7YlcxCodCrCS2muvKqOEvOWW2VfxqRnI+ulW7LW0tP3pXdtiWAjzO1DYQ+Oxj7+iuSNMch3de3bhaLnD8n2e6vuko8dG8DH0LKG9TSpY4ELvHUBUCSXaP1Vlz8xA+NdDOU4Xz7pj6ZmTL/AN1CeGYcDj13quEn+K8FP0FHCQcVOKYg3b107hr1uzHLu7XiK+hYQf2qe1w+UAbwI/qfidfjSAmLVLtoH3r1wfFXef5V0PPrUC4cUtOU14Uqwy14yR6VZVWgpW0JXqJ1rJjrUUVXGYJXUhhIIIYdQRBHyoDieH/acMEfVmR7DzzdSQH9c6E/9Q00NtQTCGHcDne09TBP1oTzWO6I2zlK/YvBpbsMMoDo7BtNYCqf79KH3MM97Flm1LXszdIsIHA9DcMx5U0YeyAbwAjx3R9P6GqFklbp0gZr31ykH4yBSbyQJHDp+wtHH5R65V1W6nyr0XQDFaSJr02+nxr5wbPK3toV1bkgcv73q3hrhzTQ2yCI51esA5WiiRuO6/WErK0UiN1Z1AqhiNDpzmPUax9KI4Z/AB8aq4634Y6R/fyr0OlnLXjOHcjxSLeaQ+7w1HOaN4P0qUOuY5lJUbAxUr0QnnaKDuPFV2MOUk4EW7lhWJ1dQGgQYYQp13yuqEftnaKXL3DhnbMBmOkj8x5HcVX4Vi3OHhZ+7MTyh5keun0ra2ILArckGMzRIZfxiPatE6ke60+pdnbutvZYE8RmZTTRVO3jcuZFQ3CNBsJ5bn+VbcJxU3AqnwiYCmB7JI+JBFVrQyNroN8w1UjyP8jW6zeTv8zAKBqvLfmfOs8irFLKliDbBbnv6/ZE7i23Vl8OWSBp5bg8zPOhbY7vF7ogkr4STrI2n1qzxXGrcKKNQNzMQPTny36VGwLKAzgrOoGgYjrlOsfiIg8p2rmThqHBE4jg308F52XsuL3fOJt2vu0WBmuXX0RIG594+Sxuyy89m8Kpvm43itWZLHcMbYL3CDzEkIDzLCljC4ou8JFvKCAR7NlTozAn2rrbTvPSFFvp/C+DqMPlyEIgm4oEkBPEtoxqbhY9446gA7VosZQXoWARNrr1XNeO40ri8M9zQ98jsfO8XzfIEGrfaS2UxV2ffCXh5yIePMOjfMUG/SRiFa6uWYLq49DmAPlttR+/YbiGCtXE/wA+3LL1kRnTXrlDiecjrUIxSKBYpHuF8Z75V7tshZQS0eBX6g8y0bcoonjXuWbXdEXznViXIQozEaQw2GsxSB2T7SjD3SbiZrcnMh3RiMpIB+Q6ezvv0PF8UW/hiyPNlCAzACWTTw/had9KkW1pA/ROtJe0NPzKB3sU1tAgAuC0CM0kqMwBBj9YVlhO9ZbrXFa2AAy5hoVBkggbSedXsP2dJtXGfMzPkgKY0IA5wBpzrLE4R7bZGcsl3wZCTmyACPGNCTUc5u4PA/gcXj1hNbQ9uwG6F8UTz1z0Occrdg+NMzuxzFHAFuBCaDUA9Zqtj3V1XTKpX7wnSRtEdcxAHUkCrN8DCQM4SyAPAQScxBJUMNNBrScnE3uX7YtrK5s9m0x9thIW7dY/6KSTJidQuhY1xpcDt/VLyyNGRz29D1ynXhLk24ublwzge6oYuE9YIEfhjlQThPEf/wBiuA+/Y7r94E3I+YIpp4RwvubEBi27vcbe47HOSR+JtY5Ko865Nwm+78UVgYfPbafMsSf5j40ThKWnDj+HYYu5a2PeDEWT1LLmZB550fT9mugcA4muIsI6nca+RGketAu13B+/td4gIuJ4lI9oEEMCv4gRIHMZh71JHZztW+FvNcCzbYzfsj3Tt3iA+6fofCYhSecFW5C7QBXq7a1R4Txa1iLYuWnDKem48iDqCOhq8mtWQ1HGlRVrJzNY376W0LOwVRzJAHzNdUWnGXsiFunw1/v6TQPhg8S+UuT5tqPnKmPOgHG+1pxVwWrK5rOYgD2TfddSgPu2V3uPyUEbkAlseWwnDnuM2e6R7URLvoXjkBJIHIZRypeRtuDugRWOoV3WrBYwMrONQXdvUEkfktZ4awLjKebA6fiIIP8AuT6DrQTsrc+5joLajyMM35kVcu4k2kdQNR40+gGvLZVnkUSdGNL72tlLD1z+iMGkxh3ZZd5HOelbrZJ+NKlvtGO9ZyCLVxpYDe3cPtabhWMmOpMayKa8HeBCspBB1BBkHzFeJ9paF2leaHwng/t5hbEM4lZ49VYtIaJ4Z4HppHwqnhxI32q7hLfUab0nACHAjqgzGxlb8MYkVjin8J5zoB5nQf35VttjxSaG2+KrcvZbcMoJXMNmePYTrA1ZtgPWt32bpnyyA/laf8SL3AFDExFq2Mt329WOk+0cwHyIqUz/AGUc4nnrUr0xEd5KDvK+b+zmLi1et82yn1g6iiN3D94obUhdQwMOh2BB906DqD6gQqYTFm24Yaxy8udH7HEQn3lqSOk7TuIO48vKtDWMe07mrNY+qWWEwpDcm/EhFp/ihlSf2Pia38SWwqksIO0sMh85CyJ9KzTELdnwb7lRp8UP9Y8qo38Zbt+HvlXT9Zx9AYrNc4SmkwXAtottU+H4y2H8KkmZ8Odvy/pTBcdWRgStufEcq95fbyJnwA+ZX1NA7TWYLPibZBOzO7f7QGP0ohgeI4UgqhDRzJyj4Lp+Qo4PYIT5HAUxqLdk8LkfvG+7RDmzsRCx7w0hn6MRA0ygnWujr2kyYB2t2zbtnwWWaBKe9dIJmSSYnU6E6zXIMTiGuZyp8CiFBIjTcwOfnQTjPbK9dTus5y5csToB0H5URriMJON0j3HHzU7UccW5cOUyBkUEGdFkk6+Zpk/Rx2oFtsrMSkHMsechtNiP73rmlxqtcI4o2Huh03HLqKJt6rRaMgrt/afsct5u/svDEHVee2pUkCQBBGkg84AKdbs37DxlZTOUva8dvXQZ7bQU+MeQox2V7cWcn3t5iW0KxoDpB6/EUYbjWBuH7y4AQBD+JYncBxt9PWhEjrgp73XVuVov8RxsBXztGgKd39DknblNbLV7FmP81ToASbakabBgmYegI3q4mGRv8jGqy9A9tj9ZNbMRhmAm7jABp/qW7f18Otc2+KYE3w1SXMXg799VYhwp2uYhmIjf7qyZNw+gYfnTX2O7NASYYltXd4LuQfe3AG0JqNNSfZrdwc4ZfF3iOToWnPPq51PzIq1ie1v2YG4MgQLqCQD+0NNT/YojSOLSkkdkupEu2HGkspbQeHK0mf2W0k7kk6muH8L4iE4hmmAO7n4z/Ws/0iduji7ngYlBHl8vKka3jjnZidW/sURzSEo1wJsL6t4PiBcUbEMPhS92k7Eo8uko+YuLyasCd8495T5a6neSKQv0e/pEW2gs4gwo9l948j/Wus4bjlsrnS4hB8wRVW5RHEDKReAdm8St1isWmAnvbNwi3cggZSuytrMGANfCN6ZhxbiVvTIbg6m2rf7lZas4riWCLS15LT/rB8v1H5GrGHlhNrGW3Hrbb66mijGEB3xZBQvF9qsbbt57ipZUnKGa3GsEx7THYE7Ut3LeKxzZj3l4To92bOGX9lR47nooXzmnm7YBK99i7MA5gIszMESpIkGCRIE60XwYsIcwbOf1mYu3zbYeWlcIBUFjqhHZXscLX3lwlnIALEKsqIIRUXS3aBEhBz1PIKJ/SZxoLaKcyAB85J+lMfaHthZwtstcdRHuyMx8gPOuGdoO0TYy+10+Ecl5DypeYW3aEzFQNldDwN8BPCRDBHA/cAPyIoletC4gPPkd+UGRz6EcxXJT2ouJ3WXa3p6jmDTrwjtCl9QQ8a6iYIMdP51h69r2Se9aLaefBaGlcC3YeQtHEuBHOXQlX1nZlYfiHvp+IAkR4hIzVVw2NeyYVmt+8Qv3ls9YBn+vnTX9oDeFx5zHyMDY+YrVf4ZbvCDkf/u+JSCf3g1dj1YeNsgseX3Hrw7qzoKsswT6whWA7d3S0GylwdUaPTQF+XmKb8L2lY2wTYy/tXFtj4swiluz2BtZ82Un1Kf/ABtqaa+F9lFEEhYG3gB+rg1WDTaQyFzAP1+ypKaZTuUHuYy9iDlzZ05pZlLX/UvsJb9lMxPKKauBcGFoZ3gvGUQMqqszktp7qzqZksdWJMQStYVEgnUjrr8q08RxotoXOn6orYBDajiGe3bxPZZxPUpc4vem88npz8hUoTeu5mLHcma8r0DdIKH8JM6lcGqzguG3bjfdAzpJ2Gu08tfr50Y7LdmftJZ3JW1bjM3zIVeWYgE66AAk7QWi7b7r7u0gWOswgPNuZYj948yBstNL0HKLptPvyTQQjh/ZS6EPfXyq8wug9JAJJ+VDcTwvCIfaB88neH18d1fypywHDl+02FxAZg7CTdCsMsM0JajIkhT+satcQ4KFa4bSg2g4uC9duG2MmTxKFUawSQDEGB0rObEXF2wZ+nr5o0sjWFoeazXl+/0SDZ4Hhbvs3LU9GW7Z+AaTb+bVtxP6OB7tw2nMQG8VsztDrqpPLMNeRNNfFcAtq41t7TBkCtmKSjBxIytuekDWRFSzxZlAw7MMyA5EfxZQdchO5Q9Nx+IaUmzUndtcCD2P8rRfo3Bm9tOb4c/Q5XNuMdkcRhjluBx6gwZ5g7EUvsIrueH49pkuLlVT7LAN3bdIPtWj05DUaaAb2n/RvaxWe9hgEu6k210UmPdG2sTypgagD8eFn+6IOFxyvayu2irFToQYI8xTB2T7NjEF7t0lMPZAN1wJYz7Nu2Do11yIA5ak6DVm1RUeC8Cu35KCEXRnJCos7SxOhPIbnkDTrwnsDbX7y8zXVWZGqrtziGAnkWQ6bUUt4E92HVFtpbYKlkarbmJEn273s53aTJAAOgUfxnjyCFueNhskAqvoDKz5kNS7n5WlDDbaAvv2HgsFXAqYGHzR5Wz/AN+tZpYwLkKbGQnbRAfmg/mKxw3GiQCBA/af8gwUfACrH+NHXMguLzBLn6MzL9DS3/Q26NrUHs2UssALbj+wWUTZvXbUjNlObbrlbUj8SswpR43wPFA/eOzJ+v4mWPhy/KnjhXaC3AS2Suv+U85CeRQ/6b+agD8B3F1hEtlm2Zz2zE7akRtcAM9CDIkHVhsg5CzpYHfgcK+y5JibVu2MqtnY7nkPShzpFdE7VdjEKm5Z6Zx0Zf1h6cxy9N0TB4I3Hybbz5Abn4RTTTuFhZb2lrqXmCuajcf30p44N2Txd0DIrANtyJ5zE/Hyon2d7ApK8mjO7NGW2oEyT1gSSdum0t9viWbwWRFoLvc0LAH233heYt6xzBY6WGEJ4BwUF4V+jVCwN687/htwAfINDFvVVK/irPH9nsDZYg2JI1iGYjyMlzPxHoKIcW7SJGQMx6hJQt+2wOYD8OaRzzUBTtGyaWrVpB5ZgfnaKT8aaZBI4WAkpNTCw7S5brPDMA50Rk81zafBVA+ZFWOKdlb9oTZxNyCJh8wkevTzGYedYWO15YRetLcH7TN8lv8AeL9KI2OM28uXDMUkybJBNs+YtAkD9qzlPVGqOiezJC4yeGQ012fFc34xhryMO+kltnzZgfRqrXXypT/isOlyRkEnVrZgqZ95CNJOsMNGgggNNI3argrWSpU5rVwZkbfTUQehB0IOx+E5so+IdlrRD4T3Q/D40HQ6it+HQ5pUn5x9a0cA4IbtzWYmI6k/3+ddE4ZwLu2C27ecmADtLTtrsu5J5AEkigSN2jH0TMY94fLqgGBwuIuuol2nQCW+pMCmv/6RypnxF4WcsSiKbl2TsMojKSP1jPUCiGCuugKgS5JBa2TnaJGS2xgovVhBg7rsaXFu0qYVY7vM4BzMoJtJzyLcIAJ65Yk8jvVtpY3AF9fXKpYcbJx6+SHNFu4VTE4lV0jPiLqMf3LTQPSTR3hEhs1rG3M53DXXvE+iXrZb4KaVMF2xNxlmyYZwg1gSQTrkXLMLPnT4qomHVsQnQE2xBlgSBDGDtH/mqt304kGh5JxsVx+8FY+qLv2gdSO8bKNgSsKT8tD5GDVPG443GktNDsbimBykvA2W4BOXp4SVYfUVo7/IADBn2HBjTbIw29CI6ECntHIyH4nDnqsmQGbDCr9StNnEqyg9alb4c05tZZaVpw2FXCYZbaQwtfdoNYu4giXcwNVDA6/q216UJ+0oDEZmDZmYxuRM5epPwA28tdviPe3WA9m3oB+0I084W4P3q0cJ4bbxWMZ7t0WltDIIcJn6hSwggEtJExlEda85O4Mh95dZW/o5K1IYW2Giz4eitdvFm5eFy5mzIxeDMggAKco5AZoG3io4iNkGIdLTYcXe5vIwV3YMmrAiVAWQcoJJM66CjVjA4O2fatk6L4iLpBbbQ6Bj5+tWMbgxdWzh1y5DibZdUAChERrhUxuzKBrv4p6Vl6fVB9xHrzQPXxT+vkY8b4RRPes+vNYdrcHZb7M5ZTctzkBIJdGU6idWgrOYefWk7iHAmW+3eBWW+DetXFkEER4ddQyiNjy6HRx7Vsr4xUKKUt21ljplJcvlWNvCqknoQKXruJe7buWEk3bT99YLbeMtmtE9Arx1AIOuWlnOazUVe40AfDP+WhvZM7SgNxmx6578ILjbLthreIcRE27h/WTNlzx+EkETyJ5CiHZfElkyO3itP3bGSDlIOVvSNPh51ZvlFDYXRj3ZN0mSAGGw8yA3oBtJEAOzN8m+EgeO0ROslkGnlsvLmTMzpqsa5jRu5P8AKVna1z3AdOfBKHa/hE8Ve0gLZ7kAcydo9ZEV0ax2cyKuGsx3eFks42a+0C5eM7hPYUfgHnS3w6wBxxXOvdC5idfw2i6jX8UUzPxDu7OsywhvOFUufUszfxUTdQoqnu7d8I8B9kG7RcTCEWbWgURE+yGEgftsDmZt4YDQlwQV7BK4gitYul3JJlmZnb9pjJ+pq5esOBpFZE0hL7GF7bR6dsUOwi+6EXEuI4XQA7Ny+XWrduyRuxP0H0oth+GgpqJ60Kw9yGZDupMTzFU37hgcIrYwx2Tzx4eC2NEdKP8AZ/iBeLbsZAgO3QcyeeX2vTN1pea0CwnlRaz4Ez8xtXY5Cwgj5rmo07Z2FrvkmDC4UeOywgeK4g5rrluJ6Tr/AOK5j9h7rHPbGsuqDzlhpPrArrVu9K27u5UI59M6Wn+feTSfhuDzxx05D7zXqZAPwcz8K3Y8Y7rwkwsbj0u/XmE38bC2LSWJ9pe/unmUBGRD5M8MRzHdjlVPiWNNu0La6MfaM6g9J8tR/EeYivxPF95iXckkNeAE8kttovpCxVPF4oFjBLAmSSOfOtDRtEjiT0WL7Tc/TxtA5d9vRQ26DMaVrFuBVg2yZ5/D+5ryPhH51rrzgK0ZTHl1rK2hkHl/etWBh5+lS9AiDXawub84RTB4rvpTUuslWOmYTrPQkgSfR91mrvEOH5rTIpkXlNy3I9+JII5FwpVl5OlLCYrI8qZjX6ar6RI+NH8LxTNbKe8l03kPkQGI+NxS375rG1UIYdw4K9LodQ6Vu13I+yB8DwORbbAwWDETsDrHyo7gMzqAScqAkzzIjl11Bjq4/VqhiLJF64imAHJUdBchpH8dEVxarZKCTnK6kQcpJKzB38X+2ki34qC02SFsZPcrRxftH3IS2kd7fEknTJZOixJGrRm10C5OpqW71zG4I2BazWSfFcBUMQh9q2OckbnziaWOP4X7VfumW0LKoB0Cg5VHppTLwDtfYwuEcuCLigItsAg5xpG0BZkz/wCKy9VqpA2oRk4K39NpXQMJkotIv15KlwvsbZuPbeyt0KmursdZADACNd6IfpD4q9i2ttm73OhyoIBtskDvG5mAdBpBnfl72T7QYhQALalrxu3LckhfCScugMrowHoJoD264mHKIpQ2roz5oBJMy0keIMSZPrHOiaMzNY9svHTv/i5K6GeKSOM0BV1zn+aWm12/xN/Izt3eRSoyCGaQMzsWkknbTQa9ac+HcLxdzDl2Qu2rZSRLLEwQPe31Gon1BDWEVk+yXLZa8bR7tVAlXiUcmYUezJ16QdqdeEcXxmGtquKwyBgoAuJclHO3s5ZUjmJ56UtPqJYpWthrPLSenlYWPHqWDTFj2bdp57/NC7PAUdQyZirAMDnI0InUdddfOala8daxfeMbDZLbHPlAEBn8TgeWctUrW2P/APX2/hUEjSLpLGDRjibyCBmI1OwkOZPlD/WiF3H27ELaGe4ffcT/AAqN+ukCtd/AAr3gkNbYrcHPJEE+eRl18gaG8UtZFC2ho7hSSSzKrxAnzyka/qnegSsc6j0HJ7evJRkscbts1kHNcA+dZPlYTJwMXMWi2QgCu75rztL3XFtnEKBEAqoJmIAA9nTdwvjF22wA9oTlzSRmEqQwneCdeYnnqb1+53FvCohyFSDmHtABfZB5FmcT5T1pVxwa1Zt3irL95DQAb1y4QY8J2XwkamdRoF3vp4vdu3A88gnkf10PyV2yt1enkttbTbKH4T/B6jt8kx/a1vu83yz5iHhYMgwViDoIjSdomqN7GW7BZrZd7pBhoDRmkkiQBJAI9AJgUZscPW1Ya/i0BLS4w4Mgs2oRp9tid58I1MQJpdu23YoYIF1xLQMkBguVTtssAebHSKE2TTkuGmbm/wAXfv4/NGGt1DmBslAmgAOl4sr3DYN7QxNy4sEhpM5trbEeI7mHJJ65qpdkMIRicK3Vbrn9kECfrTT2lxoGHGGBCviGknktpAS9xuigA+sNHs1j2X4fmU4grkV7YtWVmSEYnxERoxQTGsd151ZweRXa68vRVHRNie4NPX7AJTe3HGL6bn7KU+aR/SrnGy3cZoMb+XiCP9VAoRdx4TjjXd1YN8lbL9Qv1pmxl9Fw7W3OgUITM+FSRbuR07tlBj/0zQZQ7ACa08m2jXX+0gLhyr5wdzI/pRjDYoPv8qq3sI1tsp92fQzrPpFasLjEfcFT1P8AI1nSAu56L2MJa2qPOfNMdshFZjsBP/FL72c2+/Wt9zHEgqXBUcya1rdn2dfPl8KrkcI/wnlabRC6FtZ50RS8AlVjhM2sSat8K4SjPnuaWrUO+sTrog82IjyGY8jXWN944AclClf7iMvdwEwYDDMbYXXWFI5e0h/kKr21jjj9e4U//wBwfypm7PKCxzRmtyWHW6fG1sDyZ7VuOquORpOt3v8A8ziCDoAmHB9Fa2D6F0/3CvTbQCKXzgyOc1xPVacXdy3Cp3F11P8AG0fRqu4mCFUIFIBmCSdeep+m1ae0+GP2onZL4W4p6PEH/cpX94dasYZu8Adco2BB3nmOun5EU17PO17mHqs/27b4mSt6Y+38KvisNsQ2nKdz8qwTCALrMny/sedX8VgQHYKQQvvCYPnty6xFXcNhCTBA9iSSNAI0Mgb9K2aHK8lvN7VTs8OIQkqIMa+s89gdKD4mydgN5mmZrDFDDfdjUAn6cpj+dBOIWiWmIB2+G+9dKq2w5BHt69etFuH4eVJE+yo+Jj66/WqJwpuMttASzGABuZ6U19neGhnUFvu1YkxqMtqQWEe1muKACN+5NZetrDV6L2a1x3PCp4ywBjLgPu27fzA/qBQ17xhRrIFv6KB+dE+JDvMTfucjcZPLTT6EVqOFEoT7LATHRy0HyyvmQ+a0iBbqWo51NVOzwm5g8M+MZUuW9WVZKtq+X0MFgf7il/F4/vRbtvb7vvDmcka6ty5xyFFe2fF2+zpZJJRZ0UH2lMyxnWCZHL1jSp2Z4Ff4nekAWwkK2mYnYwBIgDefOkZNGd7SBfJ5WvoNbqZonxyHPTAGPPwHorZ2T4Feu3ma7cb7pjbVQcvQ+7yI1jnFO+L7I4KyU7xbam4QsEhQSBm06EDeI3pW7Q4nHYHFnu7alVVAxyShABC3Whpze0GIAjL50Ws9kP8AEPvcRcNy4BmBJAVY1hbfswempPU70TUNY+J0X5j1HIV5tdDo4mtczJ8PxHzRq/xvAYS7ZNoK9xSQ4tgEqrDm2xYEDSZifKiXEeO2scyJadgtpg/6uZisCZE5AGPSSD015txDA4W2nf2r1vxxOHWGedJZQuyx16fCnnsbw62RnyyoVWzNAOpknTYCDp0EmvMyaQxENa6nOoAnv+tI8J02p0omN3mwf8TIbi2pRgCQSeXveL+dSgOKVLrs7XXUsT4QmaANFBPWAJ85qV6hjQGgOdZ6rKLs4CVr+HuG0t9VuKGCi4FVsysNnCxqZjyMawTpa7MXCGezctkC4in2WyHLLJctmPZ3EHVdNNK7FNTN51WvFFAAIPZccx+KuHEXLZtOLdtGW2crMSQVIJMRJAXbpzrJLtx8Qi9yzhXGVSGUHRWdixBA0EfMc67Dm86mahOi3EG+hH1N/omYpWwtc2NtB1Hng1R+q53xPDrdLHEYpliVCW7ZIT1JDFm6mByEQNR3EG+x2kw472/3ZzpCQWLEtLkAxGYiN9eddVzedTNVY9O1lAcBCY8sJLeSuGWcJdxN9u9Vzmy982RoygjLhk02LABo0gRPtFusYfhuWwXc+KCAAJgtGw3mAFHkCdMxo3mqUycikOvqvmXiuGvNjrhW1cBU3MvgbeQRrEe1Pyp14hwu4yzbQm5ZGkq2VrceJCI1gNEDdSI1rsubzNTNQyy6V2uqx3Xz7ZsMwUFLgXZHZGOQ791cgTAnRxpGu0x5isA6Tms3JG4VCfiI0I9K+g83mambzoEmla83wtLS+05dO3ZVjp4L5x/wlrgkWn9CjD8xVvD8MuHQW3/gb+lfQmY9TUzedCOiv8ybb7aLc+7F+f8AS4LhsK5nwOoG8o2Y/IflRKxhrhNsJbZCJe0pUtB0nE3oGuUAZbe7HKoETn7Rm868mmIIGQ5GSkNdr5dWA04b2/lK/DOFLhsMvtEghUkZnLsSM7Ru0u7E7ZnY6gCuRd3cXF30Fq5D3bcHK2gts7LBj0+VfQtTN5mmi6xSzGspwd26LlnEeCti8PkynPq6aFYaPGknYNEr0IXzpOwrXUck2rhYaXEyMM0GO8XSAwmCOR6hjl+hJqZvOrGT4twwg+4tmxxsLlvDClwBjbciZIgrOnskZZB5fGiSYeARbQ5TGkMSZkwQRqBsTtoK6BmqU8PaB6t/VYzvYTbO19fLP1tc9d7iSuUEMsaLGX0IHrQO/wAIdmyrbfURopMn1PKuvVKsPaJH5f1XP/wRge8OPD+1x+xwwozC33mYeG5dRW8IbQWbGnjuuZGfYa6gAtTfhuHfZsKXKBWZRCpLBVtrKW10kquXMSR4spJ1uEBxmpSD5i87ncrZj0rY27G8Lg/DO8FnKbdyQXcyjSfCBqY51YwyuUNvI8DM6eBpKsAbluI30FxRzKuN3FdwzVM1cMmBXRXZDtu82vn2/g7lyUuW7hMe0FbURowJG8Hfz150a7CXbmBu3CV8Dgf6bxIWJPNSYlpkcxpXaM3nUzedVc9x4NJrTkRGyLHC5Dd7R3Gf7bctubbZUFtbbFlidCNypnfQ+VDrnaXENiWXB4drVrKhGZW0YiSQBsNvD5a7xXb83nUzedAfCwzGZoonlUL5yzY5wNHBLRjtjjHQrgN7s7cTEW37m4ofxHKpbxqfFAjw6FTrIJJ9K6FhgyKlkqZgFgF9i2sQLjDc7eEakkDQaM+TUmiBrAbrK7JJLKxrJXXWbqvqhWDwTKgCSqjYErO+pMjcmSfXSpRWpV93gg+78VkbJmK9eyRUqVylN5sKPYIqGwYmpUqUpvOFBYMTUSyTUqVKULzleJZJNQWTMVKlSl3ecqNZMxXr2SKlSpS5vOFHsECobBialSpSm80otgkTUSyTUqVKULzleJZJNQWTMV7UqUpvNrxrJmK9eyRUqVKUDzhR7BAqdwYmpUqUpvNKLYJE1Esk1KlSlN5yvEskmp3JmKlSpSm82o1kgxXr2SKlSpSgecKNYIFTuDE1KlSlN5pRbBImolkmpUqUoXnK8WySYqdyZipUqUu7zaj2SDXr2SKlSpS4HnCyXDaVKlSu0qe8cv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QSEBUUExQWFRUWGBwaGBcYGRwbGhgfHBoYFxcYGBwfHSYgGh0jHRgcHy8gIycpLCwsGB8xNTAqNSYrLCkBCQoKDgwOGg8PGiokHyUsLCwtNCwsLDAyKjQqLCwsLCwvKiwsLCw0LCwsLywsLCwpLC8sKiwsLCwsLCksLCwsLP/AABEIAMIBAwMBIgACEQEDEQH/xAAcAAACAgMBAQAAAAAAAAAAAAAFBgMEAAIHAQj/xABGEAABAwIEAwUGBAMGBAUFAAABAgMRACEEBRIxBkFREyJhcYEHMpGhsfAUQsHRI1JiFTOCkuHxFiRyshdDotLTNERTY8L/xAAaAQACAwEBAAAAAAAAAAAAAAAEBQECAwAG/8QAMxEAAQQABQIFAgUEAwEAAAAAAQACAxEEEiExQRNRBSJhcfAygZGhscHRFCNC4TNS8Qb/2gAMAwEAAhEDEQA/AIE54lQ72s/5R9AK2GYsHdkE9TE+piTQGIJFSJVSco+kZOPY37BJPUx+1aKxjB/+2b+A/ahiazVUarkS/EsRH4Zv4D9q9S9h5n8M1/lT+1Dgayps91yKficPP/0zX+UftUgxjA2YQPJI/ahE1IDXa91yLDHtc2xPXQj9BW6czbH5Ph/rQgqrAsVNnuuRtOat7Qb9Y+UW9Ki/tpF0lJjpuD6GhSvnUTvvV2vddQRU4zDkf3aY6FKY+EVr+JYHuobFo/u9vntQifua9Qqu17qaRr8QzE6Uejf1rELYBnSgGIkIPWaEau7W+quzO7qKCv4rA4VxRWttClHc98fQjkKi/sPBH/yk3/rc/wDdVbVWVXO7uppTHh3BH8sf41/vWn/C+DPKxtZxQPztXnP9K0NR1Xd1bKq6uA8D1WOkOj9QaiV7PsHMdo4Lc1pI8/dq4TUU97yFXE7+6p029lWV7N8NyeX/AJkx/wBleL9mjPJ5fxH/AMdWj61k1fryd1HSaqg9mTYMh9U9IH7Ct/8Aw7uCHv8A0/61YBr3tPGp68ndR029lRc9nCibPp9U/so1XX7NXTs82fRQ/SjAdPWtxilfzH4139RIo6TUuL9mOJ/naP8AiP8A7aqH2aYwHZB/xH9U03jGKnc1IM1WPzn41b+pf6KOk1KWF9njiVjt1pQgblOonyBKQB5/WlnEM6VqT0JHwNdT/txwmyjbfoaF5vwGp9Snm1aVLM6FSQTue8TIneIMTvFaxz2fMqOj00XPQivaMuZE4g6VoUFDcR68qyt86pkKZ9cgK9DXoVUCF+8n1FeIdpbSKtXNfT/esCqqh2vO3FWDVBKu6qwqqqh+dhPSi+XcLYt8jQyqD+YiE/Gp6bjsFGYKkXK8L4p1wHskdJHaupSOiRJ+sUY/4Gy3D3eWVH+VS4/9Kb1u3CuIske3Ko6QXQXLy+TtJ8pqUYd7fs1x/wBJ/aunO8ZYPDJjDsAxzCQkfGCTSzm/tReUCkDQkgghKTMHxM0WMDY5/T+VAc8nsgOFb1A3jSJv6D9ajeN/3oOjGPFZMbmbn1571bQ4bFREm56UtdE9h8wTWZuHEQ6Z8ysKP39itQfv7vXhX9n9DWinPEffjXUgFOVd2sU7Q9zHDYfKagW6siUgnkIBE+X+9RkXWinbVOhdLf4twbwlWqNChFupJq+xmAIkwIMHp8a58RAtc11mkaH3NeKTWuTsqfnTAA61PjsIpogKG+0CQaXmRufJeqJyHLmrRVyPuKjAuavZbla3jAAEc9/TwPhWuPytTK9KyJIn7v8AcVuFnzSon7v+leRUun73+fKtFH7mtAoK1ArPuK8UoD9p/SoFYnpVqVFYn/atVugdKqqeJ8BUeqpyrlYXiulQqdmtCqvBvU0otThwpFtzV/K1dkRpseZ+vqetDmjKz0SPnV9swPE1Duy4JjRxAmLpJPUVlBEm3KsrO1NIApklwxOnkojcbxvY147hSPd36R858L/Ki+FJWlOkSYvUr2HKJKzEcpvW+Y3smAhYG0hjOV/iHkt4YKXYarXCr6gPAePrXRcl9kyNP/MKEn8qbkf4tvgD50E4R4tZwmGIQgLeWtalHaO8dIJ3NhMeNVM44+fdkFZA/lT3R8t/WnMdNaMoA7k/t8+6SOhc9xs6LoLOByzAXCWwscz/ABF/OY+VAeLPa2GmVDDo757qVK/LP5gkdBtJ3iuXYrPFkxNSMYZnEI0Bau0G4kXveBf5VjLJHG3WytBGDpeqLcO5zmWLcUGX1qAgulx1QR3pgRe5g7DlR3Psqcw7QccXMkAxtcE2J8tzR3h7JE4FoISgKkd5ekBThuZPxgA0o+1DPlDs2QdI95aQTvbSknnFzHIx0rzmH8WnmxYZDoy/xAHyvstHRZIzrqgGYZxpSSlW3I1TwuYPukBIJ8eXxo5mvBiE4XCLCyXMRCiLadOgrJAF4T3QT416nJnUYhLCY5KChZOiff8AAco3m29eyimY4nqOqvm6DHUHNqFeSqBgLSOtjudyL3vRPC8MqUme0Ajwo7ieEAUktvEOEShC0BIX/TqCjpUTsDvYTekf+1nDYFfkJNbMdgcS3O0g17qXGVuhRZ3AhOypI+BqJ/ABY1JUbgHrFrj40MXmi0CSg+ZB/WoU52EwCa1MWELaDRXzlUzvvUorg8jClgKcOn4GeQk2A8aYXn/4TTCR3WSrvEyVFUf7+dUPZ6hGOxamlz2aWyswYJ7yUgT073yroqPZ/hkiEKdT/iCvqJ+dee8Rw4JqA6cg/smGGnY0eca90pqwra8MpbiAVJUEpJ6EEkGufpZQhxyFaU6rDTOkGOZ2EmuxYv2eyCEYlQSb6VIkTtNlDlS877IntC0hxhetSTKtaSNJ1QO6YkgXB2nrQkMDwaOmwWk07CLCHcPFfeCNJQjdYN4JSlIKY9494m9hFNmGUlYCFJBBN+dudQ5H7P3mQoq0albhKhFiSOlyT0tAq1i8vxLLalIw63FRYIgk/OknimDeMRUDSRpqAdTyiMPiQYcztDwL2QnMM2ZwMNMiVuL7oP5QSASfoOseFa5vgGV6lFTnbTBgJKTAETP6bRtQdGFxKj/zeAeVBkK7JUpvPIbeFWcZmZSnWAtN+8VCDfeZuJPUURU8TQ3IS7k7j3W0cMINueNfXc9lXeyg/lII8RBnpa1B8ahaNwB4jaj+AzZDkgbRf51RzbDEzpVB9IPXV0P9QppFhnzQtlZoeQfTsqTCNri38KS8tXX9q0LterBBg2P30BrT1PwB/auy1ul5KkT98/8AapSirp4YfThhiYT2ZI2V3gCYBUmDAJ8Sb8qacP7OAQCp8kRfSkCSehJMfCoLSotIaq8SqJvtRHiHh5eFVJOptRISvnbcKHI/WhCl2A67/rUltKLV7CJsPiaINRvz+lUcKJ2PmY+nSibbCT1MdTWTt1cLEtCLm9ZVgKPX5VlUtWpNY9nTSVEtuLSD+U3A8jvSPxZk72FCu0SShWzgunc90mLHbfeuyE1FicOlxBQtIUlQgpIkEHcEVuhY8VIw6m1885XkOIf1uMQpIIBGqDMTABF4t4XqLEMvhRSppzUNxpJ8Jty8aYeM8jcy10jDqKWnTqSeYjdBPhNuoN9qGZTxPjdcCHpN0qG3KdQjT9PCrE4jVzaI43B/hW60Y1JpLeJdVexB6RBFdu4P4aZweEQpTaA7oCnVmCoGJPeOwG1oFqFt5Yl5g4h9tCIIhKu8DBv3kwSCbCw2oJxjxg46eyQ3oQBKgfzHcG4A0jkCPHpS/GMxGLDI6yD/AC1+eqsxzG+ZpzXsjGc+00JeLTKAtKTCl6iJPPRA28Tv06hcUG8c2skpbUlQkOGCCZsnrtvSxwxjEs4xtTwJSJsADeO6d4MG9EnQrHYh9TQCApMEKVEgJ0iIFzAn7ijIPC4mlvSGo5vdUdOQDmWuSNlnEtgd8qKko3PKbdAQd4gTPl1Ztt94IaLbSQoe+ZEaYO+9ibbzfa9IWVqQy+2yErW6sDvqAMQkd1K9Ke4IOw+NO2Y48o7MKQSNBBUCIQQO6DzE+HPzo/EMOGcGvp1jUH9PsugqZpIsa6IXm2LW2QlZ7pjS5BAUNuYBkXtQtTqAtQgDvHbYyZqznXE5fbSwtKVhCgoqnvDcAjxvf/WrWY8DOOthzDOAkgK0OW5DZQkT5gUpeGYVzZNA1xIrgEV+x0R0T4nAskuwl3OcvDyQAuIvI58oIpPzDJXGrlQUD0opj3H8O4W30hpQMkKUJjYQBMjx51o/iVOpnSooB97SqB4TFegbJGWUzbikE/IfdOXsOR/GxKoiG0D4qJ//AJrsAXXz9w4laz2eFc0vLUEgAwd+fgBJnpNdlQEYdtDbjypAEuKnvHmVKIITPQkWiKzkYWlDtcDaPBVel4AgEgE7CguLw63AC2+pA6phSVc99/UGh6cueK1FTiRyBEqJMRJmIvyE0M/qBhLQL7Xv+SuCMwBTdqr2aU81zPFttaWuyUvTAUo6fUWiR4wLi9V8PxfiWmk9thFrIHeW2tCpPXSD9JqolFW4V7q+TsmrMXIR6j6ilDN8sS/hXW4u4g36E3B+NQu+0djEEMhLja9UkLAEQCY3mapZ1xF2aNCPfIuf5R+/0rZsgaC4od+HdPI2Ng11+3qkvh/hdIQkuud4bt8hPIwQfDf6VDhC6rSWXFJEq0h5MBZtKAQpROw5CDV1gBToUpRF5PRXn4+NGX8CHEfw1gd4Lk7WBAmOhvI5irNxMTi2hXdPD4c9oJvUduUCdzFaSNaULSfzAEAxAUBuLE72mg6nwoaogEmOhi5A5x40Ye4dWll1akKWoCykgqHP+RJACogao8TyqllWVuqaALR0EI1KMoSoRsfzaot6VD/7mpS5+dhpyu5HhXXmFJLxDQIgC5J5De8bTvTBw/xJiWXVYYoU+TB0pBUfMHkImQbfqjhCsCoqD6S5/wDiEmxIHhptzIqTB8SYnCOLfJgqgKQqQYEwPntWsnRMIbXmQ8ZlbKToWnhNXFmYJxKNLetTiFytMWQII70gQZNgfGlNLKkud5OmBaefiPvlT7wtxSyoH8X2aHX1FTkDqISFDewiDz+m3E2VYXDoSQUqQoEhKSLCJ1IIN73i3j1oQx6LUO1Skyo0RZEChuFMwb/fOrrD4PMfH0oJwW4KtT41leCsqisupYjEpbSpSyEpSCSo7AC5JqlknEbOKCuxKiE8ygpBnaCd/Lfa1655m3GC3mFtOadLiYP5THUE+VNHAPELKMKjDg6tCTMgcybpj0nzHWimgEFARR5yQVt7RUn8KVJMKQpJHkToUPIhVJ/DeThaYSAkcz1PgOZ+ldBzjLUY1vs1khBI76YkRvEjafpQnD5OzgikocJQLLUsjpvtAMiPWqyOcyOgqnA9aQB/0jf1W+LytxQSFDU22myRAKiNreVcz4pzd3EKK1I7NLZ0BMbCYGo7kzbwrq6OKWlN27wTIkc6TeK8xbdwhWGgvszdKlCYJuY3sYNjtNZQzkuDX7JlJA1otnCWuE8saeS6p6yinQyo+6hW+tQ3I2TPIFVtoBYtlxpem6Fg7Hn5HZQ8RY1YwmZBlYVCg0u+gEEpG0g8zz9IPUPeCZbXhw4QdJEgyQdpmNhyt471sHYiCVxYLHGtUqw4X+rsN3G6BcI8ROoc/wCY0qTp7vaCx/X6fSieaZwcQpSGzpExvqKbX8VAHaeVIWMdWl1yVA9+ARsekTULTahCtR1HYA/P76U5E0cwY6ZtkJcY5Ii5rDQTVgcjcbKi4vvKIFpPd5q8Lcq6Jwtg1PMhTvapJUoNlJUnQECCSRABN/eB2rnuOxq21tpJIT2aQVRJJBlcde9F+ddZyLOmncLqC4Kkz0M84v1nnQPi2QPawfSNBf4n9vwRGBBLC47lK+ccRoC2m1q7VM3WQJVMlEkW2PLw610TBBtTKdASERYJEAeQFcUx2Mw2t55UL1lR0jax0+hg/cUy+zHjULlhzuke4Cdx4dSKXQtEB8opvPoe/wDKjqdQkVsoPwCctzBx9ltI7RIACr6DftUo6AnSR4GNqJI4hZddDjhWhUiYAIjoladDqR4alDwojx3kxcSlxJ92QoecQZ5bVzlGZIUSkKGoGCDYiLG1MLNqF0PCulbpcCgoDvS0qSY2TCNDnopDlrTV7KM1ccUoSkgTNhKegtpUD4LbSYBua5yy/AkXjmNx6j9aLYLjF1FtZUP5XBqt0Ct/pVwoOicsO/Lig3ohMSkpMQZNiCNJtPjPhUry2wJMo2ko7wvNyBeLHkdqBYTjBlX94hTZPNBlPqN4oql9L0dk8kj8wFlKERChYx+9YOa8GwjY34dwAcK+fKsaKnmGRoUvtG0IU9IIXGkqTsq5GknTMTBsKUc3y9Tau8haBqSmVgwokLJUFSoaYSNzuad8RnCkOaUhKiB3k3JHP8pUsW6tkeNWP7XRJSoERGqBrSPBRTMf4gK0dGHCisYp3wuzMXK8W7B0yLRt4ia0wmLStxCCCbwI3636+XlXUBkeHlS0stSZCoSm/UHlM1Qb4dwzCvxCUdkpHe6gcrAkgE7W61iYADdpkzxI5QCNVYcx6G1IOGWU6QUrTYhUGO8Dz5fHpefhwtY9tXbYdCSFkdzuhcRJISbTzrn2P4gcIK1hIm8IEb+VPvsteUvBuvlMBSyG084SAD8V6qEw0kj3uP8AissYxrQ3XzI037O8K0pT+Gw7KH9J0KUFKQlXJWjVAPiL1ynj3CvuP/8AMMKU6EpBcR/MEyYAEFBO03iu74N06RPT52oJmmPaXihgnm9XaI7RJO25B0ncKETamLtrSxfPyscmSXG4VN+V+pBuPjVr8QYQCJHWDbc3J8+VOOf8Mk415CG+0bZ0EArAVdIURBjUPXoOtBs3zVOKTqQW9ZPORYpAiPBQkecGsOq0ksvUb+lreNjN5DX23QvFPFTcJMlR0z9Z+HzqHh1lQcWVHoP1of8AiIWUJPem4iwI3gzRthS21o1IUAu0kQCRe3pUkVGQsXf8umoRjVWVEHKygkVab8Zw5gkJDK1Er0gAqV3j0JgaRPlSqjg9WHdcUkkNgSkgxB5gx4b8iKZc+4UU7ixiG3U6TGtCp5CJSQDyGx/2rcdcUM4VjTZa1J0hPW0Eqohra+ndLs7ibtE8ZmAYZbcJ1NkAWFp/qvsBsOZ3pQxOZh9SgTPQcoN4H31pOYz95xkIWs9mmYQkkAfyqAm5BtflXmBxwQqSokKuD0PP1/3o+lpattuutrUyXShBkybW6i0qJFoHOhoxQLiULUpDZI7SDcg3J28aas3y1peBViHlBpRu3AlTpAF9M90GwkRMz0lNwziVBKlflUkGdiOg5zv6VXptHCt1HclE8bw2svDs0qUwpYhQCikJVB97lFxczbxpuz7EaMOG0WJTA8J/YR8KK/ikrZS02lLSN0gTBHRRiAZvfeqWDwf8XU8hDiLdxV5isWy22jum2Fe2DDOeTTnbDmvlq1lJwmOQPx2DS0QIS6JQD46hB22mRY1zvPG223SG9QbvoJMmLwFGN+e3PwrqGZPtvaQWGUJTtAJI9ST+lDncoZSSOzSPTkf3FVZK5v1fkk7iDsk7gY4ZzFBOMWtYI0t94hIPQxcCPKuvZtwi1iMKpsFKUwOz7JOkpF5BIJCh7vKd95pVZwzLGFxC0oRrUpCEz0Kgq3+WY/pqbKOMXGkkKTY/y7dQQJ+NDzMlmeZGWaH4eoRELgxvbhIj2TYjBLHapKFJIUhYulUXlJ2Itt8abcE+2+pLuHQhDiyC7Map5lJ5CeQ5wTNM2S4B9TB1lt1tZK+ycTqSkEylAMch1B9KDtcN4R7EBbKlMPKK0lo6iFKCT3kCZGk3NymBymaFme6UZXij3Gx9DytIiGmxr6FNeDx/aNKbWO+kQoHnb9q5zjeEtC38RACQJ7yiCqYEADYk9f8AWi2RY1oZg408vtTo0AlWpO5m0BPgQBYzam7izCs/gXAUJ2kR3e9YJNtzMU2giPSGYkmli2bJKNBV+/5LlCckW4tJw7gAVbSr8p5/YueVWXcrfQvSsTb3vu/zqnlnarWQyCqDcpNgQbGdvnzppZLriJxICFzbSrlyJIMb3iuwsUr5Bm+lX8bnhhAMJFnjt612QEr02NvOvUPQZ/Uijr2EB9aF4rJf5SUnw/amjsN2XmovEP8AuFaZ4oUIC1BYTcB1IWB/0qiR8qI4biVhTiVOakkGRcOp8IJ76BPJKo5RXNcVnSgspI1AGO8IIixuDPzNeDM4VCpBoItpOmusWuv5UA46FhaF85SqT4AghLgHgorFqi4zzks9mlCkJVOuVkAQmwmfEz6VzzL8USZFTYUO4nG6ysqS2Ai5kqjdIncTN6FnkDY3X2RmHjLpG0psVhEdn2qwCVKMhuUpHMEpnTM7gWrq3DLjeGw2FZUqCoBI841Enpc/FQrm2IeElKRAknzPM+FXMjxwQsLVsFCR4c/Wl0Ejmizym8+BzCwdh81XZkYW9z5UicQ4lxvN8Op0QhJSEqndKtSFH4q+VHWeMWVtCNSIMaiE28wFSB47Upe1s68Eh7XKkL0pgkApULzBvcA/Gmjxrk5SLKcubhW+Ocmd7V3FMqBAAPcXC0gJAUY/MnwvS7i22cSwB+cpGogAFKoufOb2tXOE8QugFGtenmNSoPTnerbPExQN5n4n786DxOEdLTm6OC2w8zI3ecW3lNbOBYwqToA1nda+8Z5Ek7X5CgWDdddf1OkkpkeA8qvZDkn4l1BcehKk6pKQQkWPdBsDeJp7/wCD8M2hShiVqhBnUExb/pA8vWsoYiyy42Tz29lpisWZQBAymji6tJxci29ZVd7HAKIiYr2tumh+qtXc3xoIS0HFIJjUkEpHS8GKAqyB91ZcxGsCSJg3i1ibRXUuHMxbeYTogFIAUnmLR8OlXMXhSpJGqJBHXl41nJi3MeWkUtW4VpaC0rjWZ4BxtWi4RYmIm07eO/xqm8tYJEhY3B68h6/OurOcKBSAFq1RzsPLalvGez1QUShcTNo+W9bx42P6XFdJhXbtSozhXMUtCNZ0JT+b8gm4SOdzannKuHmGkiEBSgfeV3jPW9h6ClnhtkB1wpUSBCRIg9SY5bU6NmwrSWQ3QQSsdrWdoahBqRIrG1y2Jq1mAlLauqB8pT+lVdFWVklCQdkgx6kmu4UIHms/wwNlOISfCTY/fWvcDki8XiVoSSG21pQo7CAlJUB1JJq3j2+4pQvoGoCJkgg/ST6VS4e4mU04uSQ0paiq3ukgEmx2N7XoqGbpxOaBqf0+FSGF9dgnfO+JWsE1BUBANvIfWYrnmA4rZxLcukNqS4opOohdxJUCIIFyLHaaYsxweBzVaFB3S42CFhKRKk7AKmNjsfEikXOeDm2H1pQoqQBKVKiSD1AtIII9KHjYw6G7WxJYM3C8yzFqTjB2DrZQkhSlRbSkjvJ1X1CbX5m5BNN3EecO4nDKYBSpaiQL6ZkA/mPKYjxpe4ZyoBXZhuFKErcV+RIKTvcGCb+m0UQynF/hcYteI0PBWodpGqEqJ2G0G8j6imMeywxP9vXcjhMGXsDC4RKSCOyblYi+oCXLdZmgDnFpe0oYQS6tVpiBYxf+aY2sBVTNuIg8l1GGUtIbEgE++3cKTH9AIjno390UnsZottxLjaihQ5jkdprZ8xIyhAwYNocZHi71F/wmVx4tYrSHe2cnS4ApQSD/AChUyYPOI9KacLxShQSUsoUmO8VElXoNt+Vc1OLiOzntVTrVzvYAfv4+FdK4S4SUrDpMFRVFkkSNRkuGeW9t6w6haN0cIGPdeUWuf5hh0redIBSCpRAUoSLkm5kHnsZqqcFpMykpEWg9AbbHnXU+IfZ62ASw/pWSAsLEJI53Gx87HnFKvEvCKG30pbcOgoSe8eZlMSBHKYqhkFWtui66AQLCvPGCkHTeB1jnMelE8oxA0jQnT/MmbgnnRLB4bQ3oWbJF7TaqLCWluFbc7QQbT0MfKlkrxJdhP8PhTEW07cX/AOafjqr6STB5fOpnUqSEkXBEkftVUvAb/CtH82n4R4VOFiMsoFacorGzCGFzro1p7ogy4SCqYitM9DuKwgYaSVOJVqAmCRBtcxaSfSh2EzODBEpO8fL5038EkFxS1DYd2fGZP3416HxJ7WRh1aiqXkMA1znEHatf2SnnXBCGmUKjs3O6LmdRI7wNzcb2pcZyVaV3AKgRpCvdMmJ6RXdsdhUP90hJ/wCq/r5+NIWeZMAYUJbnumducAj7Mc68/BiOm0h5JTVuD6pytIHuqOLyV7Bt6i+yQoSEwdQMwUIAnpMW5bVtg8zcThla5Gom87x7oPgN46nyq9ieEziUIcbWtZbRpShWm3UggCT51BleWKILTtlAwQvu7i0p5+e1SMRFKaYdeRygXxOhJBFIO2QQD1++tZRxzJIJCUKIHQGKyuMjQd1lRSOjNFIUhTalJMwYMG/lTnwji8RinezL6xImTeBMCwiSTSRkzAWolRsmDB6x9aN5dinGlLdbUpBI0iLd0HY+op87w84mPPpmOyHZixh3ZOF0xeQ45qYew7o5awpCvH3QZpb4qyjOVApbS0UbHsFSqPHXCv8ALSjiOIsRrCy6uUXFzHqNj60SwftWxSSJ0rHkQfr+lI8R4fPA4OaGn59kwbi2yCgSFRyHAOsKUl9txsyLLSUk8rSL7cqbmU2vTTlGZDMstUvTCiFCOik7fpfxrkOY50tc6nezT/IjceBPWsYZHTucHCiN1lIzLsnLE5k01760p8Jv8N6FP8ZImGkKcPX3R+/ypMGOaGyZPVV69bzRSzoSNyBtG5jlyo0RUqAWmXE8SOK3WE+DYv8A5jPyoa9mgvME7yslZ+tqHZwwtpegmZuFCwIImQPu4obi3gYjcWPj0PnWjIwQCoIINFMDHEERogGSFQkDu9Z8aM5S4hSXglU6lagYsNgoKm8XpHwbK1HwHOrjTZCwm5SswU6iAbiZg8hUPhB2W0cuThGsdgnm1B1sKTyDjat7QZgyCdyD1qVrMCG+2cUor90azJUoSNRB5DeOseNQ5Rl6NBXqIAJJm8JHh8h1kUKx2IUteodxCfdE7CYrXV2hq+60dG2NgkvfUBGsDxO42yhMhZI1TM6bk6YO0m56wKGYnOXlo0mJ6wOZJgWiq+Bzkt9oCkLC06ZVci6TIPI92iIyHFrQlQwz5QfdIaXEEyIttJJ9aq4NGrvlIbUoLg8U4l9CgohetMKNxJIF+REculNufcIJJUptPZySQmSUbn1R8x5UKx2QvsD+Iw6gwCdSDG8dI+zRnL+J1MkIcV2jcGJ94QJABP60FiXSHK6A37c/siIQyiHpXcwr6CE9mu38oJn/ABCZHkYrp2Q5+qEKaVeAPMdKj4awCcdKgC03NwlUkztyGk+IqN7sSpQbKW3gZSJPeIFtRPvKPM9d/DBviAc7puHmG/ZaCGtWnRdAfyxx7DqukLI53vGxNcYfz9QxTiFiFJVp0KAPukiIuDebU4ve1b8OhKQ0oKIAUVwQDHfIAN77fYrXIc3GICsStDXbg6O0SkC0BRjxlRBO5itcTNkhzuFoiKQRSeTdD0ltTJXq7FR7ugTHWbyBJ/LyilVfD5bVrbcKhH5f96ecY9hsxRqcBS8g6SoWkCd+o6c6sN+zolsht1tAImAFHV0lX2KyilcGBxBBOn4fPb7oufFxygW0kjaj3XKsQl4G+ojrFjFGOGsyS2dSwhQII0qEzPmIHnT3hsvVisGcO40U4vDiySI1jZJH9KwIJFtQmg+Q4EKbGtoJ3GgjYAxBmm8LXSAtaa04S2MMkOZ12Dsb+2qBY51sGUJCQTtJMeU0XyTMtI6T+m1X18BYVaphSZBsFGBPSZ+FUXOHHcO2UrScQB7imyAuL2UDHxE1SbCSAWfMjer/AIhoA9EZGYhVkqJVHIkR6jlVTH4lRhuLC5JMknw9DSpk3ETi3UsNJ0lZ094hMH+owTyrpmQ5WnDK1YjsHtUBO5Smd5CuZmkuJc2IgP0W+HfGPODZHH+1HkayhoeZIqLN85StYbKRIvqMBQ5wOoPOjGeaZlhtIJAGkEBM9R0HUUkZthFtpJe99S990xHI7elU8IwrZMX1nEUDp6njTTb1SvGyCUFhdTneyesGoFtJEJEe70rKUMPmqgkDURHhNZXTf/Ozukc5paASa1Pf2WjJAGgFUVZjgFmChA/6YHzEVdaThCAAUgbCb/M3NIp4LxerSWTvEyCPOQf0o3lfAOJQ82olGkKBPePK8RFe4bK6TyPYa+4XnixrfM1yPZhweh5OhASkSNShCSB+Yc5tyq1k/smwroWNTmsJGklUiTzIGkkWixG9bYvMHcOUf3ZQpSUqiSYJjc0x8NZ00gPLIWoJSDCRqWYmyQN6WeKxmFrREas8k+nfhF4Rxksu/QIpkPCIwSylhyMPpJUwpBUe0IgqDk6gmQLGefpyDjT2dYn8TLSEOqclS0M6oSq5UQF+6k7i/XawrqRxeLdde91tsLhn8uttQKgZPemAkGQkgqiLGg2f8bfhdDj7XZO3GhJCisbakwo92fEkXpJnmY+wG760NTaPa2M/WSg2U+xFsJCn3iqwJQ2AnfkFGSfOBRBj2W4FCisKdQozCFmRaCSLSYTMjfY1Vyz2ot3TCxG0pBgHbYk2q9nPH7jKJKAQs91WpJCrbiCeXOKuXyE061o3p7tSnnnCqcQvT2gbLYKAYmRMiee838aUMm4aW8ohKFORvAhI81Gwpy/tAud8wCoz/t8aZ8pw4DCAAAkCwFhv9aYeFwOlDg46BB+IytjotGpSWOC8R/8ApSP5e0H6WqJPCrzYc7RhSpbUlCkQtIUopAMomLarmKf3MMKjaZIJIVpIuNxPhTl2CZWhKVNxbr1AXPVgdmGEidJlxRNpvzFoH6narmS8BqxSSE6w2n/zggEFW2hMqSPE35U7OZG0+jWruuhY1EW1pVyXHIkFOoQQSk01ZrxHhMK2224A2nT/AA0gGwECBpBiJilU0TojlGpO3r9k0bOMRRqgPm64vjOAnsOStSEvoRdRQrQtA5KWgg93xAUPGnlr2nnsyEtzpFonyk2gD1qDjPidh7DqCFQoDcgpVCgNICbEhUjw5nakbA4UIURiFrZBFlJSFX6HvD5TQMreppIKIRMdN2TNmPtaxbZSpLbZbNj70g9FdJ5bz5yB7xdhm8fgk49kBK0AdqkAXExqPik2PgfCp8pweFZbKnXEYgODSREABREymSTsN9q6Dkq8Jh2gU91KwEJsVNpMQAB7oHdv4gzuaFZAwPBiFEbnXUdlaSwNdbXPPZfjtCFJUoFBMSPyH3gT4GaZM1yFt1w62wbggxz3MEbieVT8Rob1pYhvtQiXHEIS3qkkQQOQBMCTypewuaLYXoK0gc5USFeMEfMXoXEeE4meR0+H7qzZ2MAa81olHjNkpe7JVpuCLyAblXS9pFDnH30QhClIa3GmwPWFDf4098ZZQMUjtcOoKWkQU292STBtBE8xHjSxl+UuswCpaEnfQSd+vIedMmsMGHaydtO5scjt/pRA0TyFwOg9Ud4XYZKe0ejS2nVz62tz22o61x12z6UtohAETsbbeG9I2LdLOFWVHvKISB0HPzP71tkSyEQPeX8R4DrQ+V3TJbrroiMOxgeGyfdOOYZ68HVdgpJWoAXmAARMReOXrUWFK5Jc98nvee5rTB5SlkanXIIHI3HmZr1rGtFRCHNd5uQTJ3kgmnHh+HfD9Q3USzxvksacK8DU7Lkc7CqyDWz7kCB9/Z+lN1ZDc54fw+MlZSErSq7je8g7Lj9b+VDV5evD/wAQvd2fzEqHhz+dVcFkDjWICkuK0TKrwSN4MWVJ/wBqYXyNJlOoEXTa/obHypfNhmz/AFCiFmBmBsVaH5Pxo2+6UYlwNpAsdhY8lW8waMZ1xbhWg2GFqfCgdZ97yk9d7eFc+4jytoLT2QKCoElJNgPAHa/KYtVXAtxuQmPO/hQ7fD49ilTsHELbSMqxiySUoIB2Ei3zryqRWeteU3AIFIq0/ZVj0PNSpRSuSCQfd6QCINo/cbVZxGCLjehOISV8ladMXsCJMiPHlSs5vCSAORm/lVVpDiVBYWUgdeZ8uYrz82JxF5upXI+dvRY4KNuI8jY/f+UXzfgHHLICX2VgEGDrTtccjW2S8I5kh6FraabPvLCtZPgkCL+cD6VDhc9eFy8ZHLSBbnea3a4mxK1hKHmylRhJ72oyYTbr4TS2SbFyjzkH7Jm7Bf09CqvsnpWLQwkNN6luK9Vq6knkPgBVHEcGtYhztcSCtwCEgKVpSOkTc3kmlDHcU/2U+UrH4h1xIUpROmBJASLHoTFXMH7Vi6pP8ApaM6jqlXK6bAW59aEZhph/cbzylWJ60jsjRoFYzLgJlK9WHOhaQCUySFC6QCCfMSKE53wWl1Aea7qohQ6+fiCIP+lR5zx6lgkNJK7pCVL/AJRGsdbwAPjWmW+0ZsPu91XYLEpncK/NP9J/Txrcx4nSRtmvlIN8UrDY3VHApM6YIIkEdD0NdGyjA/wkA9Ko5eEvtJd0adRmPHr8I+FM2DasIr1fhBacPmadb19D2Q+IndM4ZuNFQxOC0mKpOMUxZqz3vQfShLiKcMNttCvFGkMeaMWsfv8Aak3jZuFMdqrurkazbs4PeCYEAEEcjtT84i1RhhDiNK0odR0UAofOawnga8XzwVtBM6M+nZc1zPLvwiUqJS82uI1AhQFiALxt4W8KzKXS++W2YKSSrQ77oSI53M3i1dGxfD+FdQG1NwlIgBKiAOkC4FU8vyDCYVS0xGsAhxWkqAG6QY7vI7SZ8KWyskZCRMMyaRyRveMhr0Qh/gVtpBd0rQJuGilXwlMx6VcwOR4zQEMvHCNEHukalKncxbSZvOqZq5mXGbIcS0FrM21iwjbvE7+dFMDj2xIEz4kk+dKoGBrw4kkdr+fmjXi2EDQobiuFnlKKzidSiAO8ggWETOpR9aAYrAJYP/NShSpSlz3mlDkJ6iJgwfCoM94xxeGzBTbLwW33VBDgBAkTpnfypuwGas5gwtK0AKHddamR4KSenMGvQMfG9vTA9aKVObLGeofawk1xlSUyyQsAQSkwVW309K8w3EeIe1gpMJFxYSPDr6UF4qwJwJMK75XCIsNEEyRzVcX6g0DweZuLsFKkcgdwd/PlSTEsD9GgirGpuvb0TeJxZV0bAOg790xcRYxp9LemxSDMmU7WgehrTAZuMMwFC7i7J8B93+FL+LfQVAEdmQm0A3PU+PlasceC0JiZQI8I8ath29PVVkkzGkWedU9dairwOw8hsKkaYI2t5Wqrl2ZJSjSqQRed586uJxU+6RHjv8AfrTIPaRaztXMLjFtHurIHMb+sVI7nr6YWg9qBZSY1CDsTFx5zQFx9cC+kzsCY8quYLHLZ7wQCk3/TeqPmFUrtcb3Tep9a2NQAQtSZAMkJJ25Tag2VZpiEakPEFCEzqNyegChv6yfKvcNxg0bOJUg+Jt6K29DFUc9zJJUltCh3u8T4cgY6/pV87TRzIhzh9QKoOhTzpWoXJt4DkKK4XCK0XAvt1J6VXRh0sBJ1pX/SkzA3+tROY8TJNr93zuRNbit0N6r1agCRXlC3MeiTf51lW6je6rmTgvEoS2Snfpz86C5jxHCQDclV6pYrOwkFIufCh7WCXiFSbAbnkPDxPhXmIsPZt6fz4/KAzD1+GyPYRpx2FIEJ/MubJ/1o5xBj2sMG22AjWEzrNweQ9bEzVPIctQEraMhKkHzkQQY2m1BeImW1LAaKu6IP5h6Hl41Zjamrt81Qc0khZZOq8zbCu4kBbkdoRZRIBUOUzRHLGA0lKVpItEnnY7fL4UEY1qICpIjfp41fwqlhNjbmDcH0rcwFzatUiLWuzAH7q1jsqS6ZcPO0RHhUuKydJQEoAB0qHraCeg5etVHSoiWveG6J3H9JP/afTpUbGdKBOpJEpjlyM0IcPiB9OoW7pMMCC/Qp64FxBS12SlJJG19h4eI/airPHLTD3ZYj+EQYCz7hI5H+U8+hBHjXKsVxUsaFNylTZsfvedqe8ew3mWX9qkAOLSCOoWg+757p8lCq4eWXAy53fS80fT1Xm8fFG2XPGbafyT85mbb41IUlQ6pII+VUnYG9cAwjmiQCttU2IUU+ihy86KYBRfUhtx9feWlMFRtcAyJ5zFendjmxN1aVgMGZD9S6BxHxs0wkpbIcd2AFwD/Uf0pXweFxYlxtLi3VwoqCiEiZ/KPeuOVMudcHYbCvhLSZBTq7xKgJKhETeIAv1rTA45DKyouFGge6Vd0gz3dJv4x/VSaXxdsjC4gjtXGvoU1Z4U+KISgiuf0V9DeLYwnb4lTZ2hJEKM8pHP0oOeKMLik6VhbZmL3Av15esVLmvGLeJfb0ohlKSSCLaiOfgCZ/w0O4hynDgtLZdBcX/eARHSR+/jUjxKRj+m7UVyubgGOIJFX2W2LyNSEqVZSGyDqm4k2gbnrarRzdRKYgxF/zKjrfbwoRmrxVoKiDpER+vnavMItEjVEeU0PO4GQujOiNhwZDPOdU/MPYXHaUP4dBcA0oUQNuYBFx1+lBMLkqcFmmlhSlNLbIUFGdJ97T1MWv41SxDjjTyQ1psQQVE26eY3EeFTs45beIDynA4u8pAtB94czO1+UCqxSyROz1dfms34Z7wWDY8qr7QeF8Ri3WewbKoSoKNgkXEST5mq+R+yBxJC3nwgjYNXPqSI+RpzxfGDSUgpS4skTATEeBJgfCaHu54tzvBRR/SDsQSCCetByYnG415ytDB8+bLmQR4ZozWSg/FXCiGQi5La+6SowQoXBkAC8bRypEzNPZkNpUQk6TpFgbCSf5iTJ8Nq6BmrinFkOLUoEA6SbJMchtVPFZUhaTqF9JCVdOh+NaYZz8PTJTZTB2E/qYuozcfmkOL1M0SKaMr9nT7iO0UQlN4i5MGPhamXIOCGwgk6XL72IEWIEWBpvmFJMRque4XBOOKAQknxvHn866Nl+CbUhLLqA24kQmdlAcwefluKvp4cCHCRI8o/arOOyAPMgfm02IteLHwvWTnFy7ZKme8KsojtEnQqxUmO70JHMVa4a4GwSCFJV2hIsqZ35AcvSrHDOZOPYd5GKH8NKSC6bFMdZsSN5rmGX4xbB7rhA5dD1tyNBTwSStORxHoqurldYz/hBotK0IBVBiN/D7NcfdYcuDNiQRsQfGnPC8evNAFxOsW59ahfxreNJSwyUOque8NJ6z1rHAtniOUiweb0CnTlIbiCDBFZT7/wCG6zdToBO40kx6zesp9Uf/AG/VD27sl3AJaVdIv470YaT3kpG0T5knc+gFC8v4SxaXJLKgL35H50eGTP6ZDS9Qt6b/AF+tANLQ/dPGSh8I0ANqTFk+4OkE7edDWst0yALxMzVxrJsSFT2Tg+NW28E7rUC2vYXKTBMGSLURmaeQq21yGM4AbHUQeYNWxh0IQRBMbdakw+GeSqza4B30G/yqfEYBZSYSoHpBvzmrMcO6gVWiG4nDFBTKQdQm0+e81I9hwu8Xi56nrRh7DlTKSUkQmDa9iSPkflQDE4hwOJCG1lINzpN9VgPKKaHo4c5iUjmfLiGZKQx/KpMDnV3hzNjh0qRJKCZHgdp9R9BTbg8nbEFQKlbi33861zJphtJ1Mpv/ACiT1tFeWx/iME7+nG0lvzZHYXBVCRPufXb/AGkvMloxKlQIVuT18/Gtk4JIaSowlxIifW3+9X8ZjW9Z7NshMDZJFUMVmEpICFbRsf2pxHHHJh2Ekggff2Kyj/sOc0CwdNf1VdWNWNlqnqCfXeqa5JJUSSeZN61edcAskiegNNPs/wCDDiHC7ie6w33ik/n5wfD61gGMbsFcyPcMtmla4T4PxTgDiUpQyROtxUJA6jnRbNOGkhpRbUVKF9UBKTzsIn1PwpizDN+1hKBpaQRpSLDzI9NuVaYh0Bu217R5b/cUY3CMcc790ZHLI1mW9Fy7BYVbjugqSDcxM7CSTGwq04FNL0qBBHzHIimTKsibw6ysC6om215CR4THwoHxfmpcUENpJCTdWk/IxtStzRmoLdsuVuYq3hc1QqO0GqNjP3NX1Y5r8pt0ikzDJWd0qHof2og2yocikcyfu9UyqTM3cIpiM9QlKkwVQbRaOopdxPEK9ZLctzuJmf6jymKv/hNSYQlS1QSQlNgTcSo2+E7UIx+SPpKklCpG9pPI8t961ZTd0JNIZNAjXDb6llS1KKp60wuvBIkzv9z4UoZHhXh3QhciFAkEC242v5U0/wBnKWO+FX/KAYFATgB9kp/gZrgAYNu6I5njFvZerDtpWpSVSop/lgGN5JPTwqP2QNPBT6VIKWoBE270xYb3G58BVRvCOtaezU62eqUqIPTVA+tEsHnePZuAh0c5TB+UGjYpbYLKRYyMCd1fLT3ioSoSDcHb0qPBOAggcuXntS43xo6oQ7g1eaSD8lRV/CZo1oUQlSSrcOA+NhpJHOtM7e4QuUpc4qwT7614ZpAbw6SdRn+8UoBc+Qn40n57wc5g8P2gWVQQFQIEHmPWurYjHNdoTqEKCT6iQR8AKgxjjbjakEghQ6bcx8xVg8DlULSeFw7DsvOpKUpJCiDN7eNM3DHDD6He01QQLW3/AGp8awzKenlFTv4lsJhAJPjtUZweQoynsoW84dAALUkc7VlDl41ybD6V5UZx3U5T2RBhW1XQbj0rKylqKVhO9bxasrKhStAK30jp0rKyuUryL1ooVlZUqq1bG9eLrysqQpW6xYffOolivayrKqiAuPL9anSn6VlZUKV4yPrW2kQbVlZUrlolN6zDDfzrKyuXLHR3fhWg2Hp9K9rKhcFlRIrysqFK3xG6fvkK9jvetZWVKhSdkmNh8K3Q2I2FZWVwULbsh0HwrxTY6D4VlZUqVq6kffnUVZWVylV30CBYUP0/9p+te1lcFCHlIk25n61lZWVB3VF/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hammertimeonlineauctions.com/LotImages/36/12904a_med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3574519" cy="2667000"/>
          </a:xfrm>
          <a:prstGeom prst="rect">
            <a:avLst/>
          </a:prstGeom>
          <a:noFill/>
        </p:spPr>
      </p:pic>
      <p:pic>
        <p:nvPicPr>
          <p:cNvPr id="5122" name="Picture 2" descr="http://www.bakerella.com/images/2009/09/miscellaneo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devastat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to chaos, disorder, or helplessness </a:t>
            </a:r>
            <a:endParaRPr lang="en-US" dirty="0"/>
          </a:p>
        </p:txBody>
      </p:sp>
      <p:sp>
        <p:nvSpPr>
          <p:cNvPr id="8194" name="AutoShape 2" descr="data:image/jpeg;base64,/9j/4AAQSkZJRgABAQAAAQABAAD/2wCEAAkGBhQQEBIPDxASDw8PEA8PDw8QEA8PEBAPFBAVFRQQFBIXHCYeFxkjGRIUHy8gJScpLCwsFR4xNTAqNSYrLCkBCQoKDgwOGg8PGiwkHCQpLCoqKSwsKSkqLCwsKSkpLCksLCkpLCksKSksLCkuKSkpLCksKSkpKSwpLCwpNS0sKf/AABEIAMIBAwMBIgACEQEDEQH/xAAbAAABBQEBAAAAAAAAAAAAAAAAAgMEBQYBB//EAD4QAAEDAgMFBQUHAgUFAAAAAAEAAgMEEQUSIQYxQVFhEyJxgZEjMkKhsQcUUmJywdEVglOSorLhFiQzNGP/xAAaAQEAAwEBAQAAAAAAAAAAAAAAAQMEAgUG/8QAKREAAgIBBAECBwADAAAAAAAAAAECEQMEEiExQRNRBSIyYXGBkUKhsf/aAAwDAQACEQMRAD8Ag3QuXQthiOrt0m6LoBSuMEHdcfzfsqZXeCj2Z/WfoF1Hs5l0WCEIVhUCEIQAhCEAIQhACEIQAhCEAIQhACEIQAhCEAIQhACEIQAhCEAIQhACEIQGRui6RdduqS8VdF0m6LoBd1f4MPZDq531WeutHhA9i3+4/wCorqPZzLomIQhWFQIQhACEIQAhCEAIQhACEIQAhCEAIQhACEIQAhCEAIQhACEIQAhCEAIQhAYy6LpN0XVJoF3RdIui6AXdajCh7Fnhf5lZW61mHD2Uf6G/RdROJkhCEKwqBCEIAQhCAEIQhIIQuhh5E+RUWkErOIQhACEIUkAhKZEXe6C7wBP0T4wyX/Dd6KuWWEe2v6dqEn0iMhdkblOU+8N4uCR4gLl1MZxl00xKEo9oEIQuzgEIQgBCEIAQhCAEIQgMOCu3Td126oNIu6LpF0XQC7rY0YtGz9DfoFiyVt4RZoHJrR8l3ArmLQhCsKgQhCAEIXWMLiABcnQBQ2lyyUrANJNgLk7gFe0ezQsDK4hx1LW6W6E8Sl4dh4is9+r/AKdAis2gay+u4lfP6v4hKb2YeF7+562DRpLdPss6fC4o9zG35nU+pTxnbfKLX5Lz3GftBEYNnLP4B9o7pq+OIXIkJYP1WuPovOeLLNbpf7NSUI8HsNRQtc3cNegWWxembHc7j0VrWY2ImZnusRv4tP8AC88xvaD+pVcVHBm7N5zVDm6EMb7zQeA69Qp08skZXF0JY01UkXWGTiouISHlpyusQcp62WnoNn2ixf3zy+H0SNnNnoqSPs4GBgJLnHe5zjxLjqeS0EbVfqPiGTItsXS/6UQ0sMfL5Y0ImxtJNmtaLk6AABVscb6vvXMVNfQDuyTdSfhb9UuT/u5jGP8A1oT7QjdLJwZ1AV2G2FhoBoANLBYG6/Je3t/JBjw9jG5WMa0cmi3rzUKtwtrt7Rfnx9VcuTMgSM5Rdp8hPdwzG1uGlmo1HzUJa2shus1XQZTcbuK97RfEHJ7Mn9MGo0qXzQ/hHQhC9s84EIQhAIQhACEIQGCui6RdF1nNIvMjMm7ozIB1v8LdtWChN3NHNzR81vlZArmCEIVhUCEIQAFf4ZQiNud3vn5Dkq/B4gXFx+Hd4qbXVlgvA+JapuXox68nr6LAkvUf6GsUxKwOq882lxN2pabniL7+oV1jNfv1XnmP4gddVjwY+TXkkUOIVb5Ha38NV6/9neyTKSMTPb7csBke7UtcdezbyAG/mvP9gcE+8VQkcLxwWfbg6QnuN9bnyXq20mJijpsu954De5x4DzW3UPbj2ruXBmx/NO/C7KDaeufVTClgdYm5e/UhjBvcbeQt1VvsTsuykzvBMkkhAdI618o3NAG4X1VfgmGmCN0kms8vflP4eUY6C/rdanDHWAVGqxLBijDy+yzDkeWbfhGig3JnGK4sjDGf+WY9nGONzvd5IgkUGif21W+TeynHZM5Zz7xXlJGtryXeHUghjbG34RqfxOO8qVmUcSJXaLnszuLbsW5yaeUOemZJEO4xGKgqjxBtwVbVEip616vhwJFRE/e3i3Ty4JxQ+0tMB+IEeY1/YqYvq9Lk34k32eHnjtm6BCELUUAhCEAIQhAedZl3MmygFZzULuuXXLoUAk0GssY/+jP9wW+WAw92WWNxBs17SdOAK1gxxvBjvVqtgyuass0Kt/rX5D/mC7/V/wAn+r/hd2ivayxQq7+qn8I9UHEz+EfNQ2htZewh0bBKBdhBEltS3XuuPTePRQcQrrjerzD5fZjwH0VPi+HMdcgZTzbp8ty+QnPfkcpe59HCG2CSMTjVfv1WFr587ls8ewe98ryOdwD9FT4Js02Waz3kMYATawJN9AFvxOMVZRKLk6R6PsBgYpaVr3izrdq+/wDiOGg/tbYKu7Q1tY6V2sFK6zOTp94/yjXxIVrPVT1FO6npYs8jG3LwQ1tibXN+PQb7KJQ0/wB3jbCLjINbizi4m7nHqTqr9KlmzOb8dL7FGovDj2eX2TKt1mHxb/uCn4fPoFSV05Mbugv6EH9k9h1VcBc/E1c0/sNC6i/yamWv7ONz/wALSfO2nzsu7PNyQMv7z7yO8XG/0ss9i9VeIM4ySMZ5Xufor2KosAOWg8F4zjwenfBdCZK7ZVTalK+9Kvaclg6dMS1ChOqlHkql0okNj9ROqmsnXZ6pVFZV79VohEpkyNJN7ePq+3yKuLrM0kuepYPw5nnyB/chaHtF9FoVWP8AZ5GpdzHUJozDibJt9cwb3BbjPRJuhVz8ajHxJl+0MY5nwCi0NrLdCpTtMz8LvkhLQ2sqP6cOS6MPHL5KyyLuRV0WWQBRDklCkHJTsiMimhZEFN0SxApOVdslEWRxCliNO2RdSBAYu5ErMgvCgF/gdcCwAnUd0+IVhU0xe3utJ8Fjqet7GVrzrESO0HI8HeG660X/AFrGPiC+W1OnnjyNJHu4csZwKbFMBmN7QuPhZZs4DUteSGGHTfKCA8/hFuP0W1l+0OJu9zUxtNPMGxVUrCyJzcoB3sJNwXj4bi3oohKa4aLUouXZT4Bi1TQvcHmFzZSy/ec3vbgC4iwGvHmtjNjUE1mVsLqeQ6B7xYX/ACyDun1XlO0uPAsIBuToBzup0O2NQYmRmMGzGtcZHxgOIaASRck7uSu9CcqlFc/Y4yzgnTZt8V2ckyF1K5szCD+uxHAbis1hUj2uMbmuD2HKWlrrg+CoI9qaikJkY4sa4l1oyXxb/dykafJbnYzbE1zZJZWiFzGtLnEhrHtBI7S53cteSnM81fPzRXBY19PB00E0roSyJ7mtlJc4A2bYcSeqs6gPiIbIMpIuNQbjyURu3LIBM+KOSphM0YbK0ZIRI9tnDtHbxdo1AO9VNZtQ+peHyZWhoIYxg0aCQTqdSe6PTcsyjJvlcFrkaBtYlGsWebiHVKNf1TYRuLt9Yo0taqeTEOqhzYl1VixnDkWlRXKkxDEQASSolVifVUctSZ35R7oOp52WnHitlEpFthdc4EyDQu0Hhe/8KY/E5DvefLRQGaAAbglZl7MFtjRgl8zsedUOO9xPmk50zmQDfcujkczLhelx0rjwUlmFE71NCyJmXFYf0nxQlMi0WyEy+uYN7x6pl2KxjiT4AqyziiXdF1XOxpvBrj42CZkxs8GDzJK5tE7WW2ZJL1RPxeQ8QPAfymH1zzvefLT6KNxO00TnpiWrDd7gPEgLOPkJ3knxJTDlDkTtL+XF2D4x5XKgT44OBcfAfyqpyYeuXJnSiiTU42/4SR4lUVRI5x95wvwBIHopkoXpWwOwTYGtxCvaARZ9PA8e7xErwePIcN/JZNRljjjul+jRig26Rz7Ofs3bThuIYiCZBZ9PBJr2fKR4Pxchw8dyNvdve0zU0FnXFnX1aB15+Ci7cfaC6ZzoKd1mi4c8bh0HMrDsH8knUk8ysWHTyyy9TL+kaJ5FBbYnIaRoId7zubiT6DgpzFHaU+wr1UkujE3fYnGX2gHgpFFCGMjBAOQNOVwzNJGtnN3OF+BUbFG3ETfxFt/DepYeqMMU7v3LsrqqPTcErIMRiNIYxG0xe2YC1lnX7ohA1OozXtppzVZin2ZTxm9JIJ2k2ySERyN/u90/LwWFkYHCxuOIcCQ5p4OaRuKXDt7idHunM7GNLGPlY2YtaSCb31v3QLm9teaxZdHODvG+PZl0dRuVS7NV/wBEYgLAxM1Nh7ePfYnnyBRiuzFVSx9pLkcNLhji4jXqAFjar7VsRlLS6ptkdnbkihZZ2UtvcN5OPqq2faWplOeSpmeTxdK8+Vr2XCw5f8qOvUReTYt1VfUYx1VcKGae8gNmne4g6nmAN60OymzNK+S9XI54a3Nl9xhcN7TbUq5xUFbOU3Ir8Jwyevfkgaco9+Q91jR1d+29XNXgf3N5hOpsDm/EOduC1k+MhjBDRxthjboCGhp/tbuHidVUfc8xLnXc46kk3J8ytOnx5G90lS9vJnzThW1csp2xk7gno8Pcd+iu46MJ9kAC3KJlcipiwrmpsWHgcFODEsNXW053DLKYBOiJLsuro5E5EJd0IDFpJKpJdqG/DG4+JA+l1Cn2nk+FrG+Rcfms+5GlRZp8yS5yx0mMzO3yEfps36JMbnOPecXeJJUbzrYbHMklyYpPcb+kfROEqTgHFNOKU5yYkehJx7k04oc5bzY/ZJkUYxHEAGxN78EL9M9tRI8HhyHHeqM2aOKNsshBydId2K2LZE0YhiAAaAHwQv48RK8H1A8+SqNtdu31bjFCS2EEguG93QdOqj7Y7aPrnlrSWQA6NGhf49FlyVlxYZZJerl78L2L5ZFFbYf04AlhyRdJLluM4+1ym0VM+QkRtLsoubcBzKrGvW72TpuzhDz70pzH9O5o+p81Tny+nG/J3jx73RRS4TK97A2NzjGwkgNJ13fuo27Q6EaEdV6hA64uqHaXZ0PJqIx3t8jR8X5x15+qyabVK9ki/Nh43IyATjYyVKjpwpcUK9ZIwNlO7AGSG7mC/S7b+NlLp9nYm6iNvnc/VWzGBPNU7ERuYxFRAKVFSAagAHoAEppSw5dUji2KbGnAEgOSg5dHIsJQSA5KBQC126RddupIF3XbpAK7dAKQkoQHieVIlapBampQsRuGmtUylZqozApsCBmgpz3G/pCHvTUEncb4Bce5WFQPkSsLonVM8dOz3pXBt/wt3ucfAAnyUaRy3P2V4VpLWOGp9jF4DV7h52HkVn1GX04ORdihvkkbel2SpWBoZC1paAA8AZiQPeN950uomM0PaHJUDtQ33c2rSOBtuV3HIuVUQkbb4h7p/bwXziySu2z1XBVweU7Q7GFt5aYXG90O8jqzmOixxXs1XUsiJEj2sI0Ic4A+ix20dPTz3fEHdtxc1lmP/Ve2vUL19Pqn1P8AphyYb5iYrKV0Rc1YSUJabFcFOvSXPKMjtcMglh4BaHBtqiwCOdvdADWyMGoAFgHN47t4Vf8Ad1w0y4yYo5FUjqORxdo2lRjJaxjoHNcJHtaCLOGv7p50tRexlIP5Wj9gsJFEWPa9mjmEOGlxcdOK2OFbZNaD20bg+1vZ2LT11Oi87JpJw+lWbYamL74EvwR51aC48RYj5qAX5SQdCNCDwPJXMm3LPhgef1PaPpdZ7EMQ7WR0gZkzWJbe+ttT5rbppZusi4MmdY+4sltnTjZ1VCVONmW2zNRbNnTrZVUtmTrZ1KZzRaCRLD1XNmTrZlNkUTw5KDlDbKnGyqbIJIclhyjCROBykgfDl26ZDl3MgHcyE3mQhB4+XJmUqXFQSP8AdYbcz3R81JZs84i8jw0flBcVkpm20iqaVLp9d2vhqrOnoIGmxJJ5vJt/CtW0Nx7MgcrAW+SlRIciBCw5QLG9ksQkpx0c8fvR5282i/01+Sep8TjOjwWHqLj1C7OCP9xvvWnwHaiSljbD2THxMuGgXY8Akk67jqeShwxteLsc1w6EFPClXM8MciqSsmOWUHaNlQbZwPtnLoTyeO7/AJhcetlfU9S14zMc145tIcPULzAUwS4mlhzMcWO5tJafULz8nwyL+h0aoa1r6kSsUmD6qpdoSJnNPg0AD6LT0+xEeRrsxLy1pcH6tzEAkABYgQEPMlyXOOZ5v72tzfx19VuqPbiN2ksbojzb7Rvy1WfPpc0EtnJox6rHNU+CBiFAID2bmNsRcZQMpF7clTVeGRvByxhjuBbca9RuWg2kxGKTs5I5GuGVwNjqNQRcbxvWfkrPwi/U6BRghmfSdleWUPLKDsLGx3jQrv3dWUkeYlxGp5LnZL3UnXJ5ravgrTTLn3dWXZLhhU0LK3sUdirDsVzsVFCyB2SUIlM7Fd7JTQsitYnGtT4jSxEhFjTWp1oSxGlhikg40J1q4GJxrVJApqdBTYCWApIHAV1JC6pIOrq4uoDDVlNOzVozgb8ov6jek0uNjdI23MjX5KXQ7Sg6Stt+Zuo9N6tjSQVLb2a/8zfeHmNR5qlK+i5uu0V7aCCo1Fs3Nhyu8x/wmHbOyxnNBJfoTlP8FO1WyJHegk8Gv0Pk4KMMTqac2laSPzjQ+Dwn5Q76YsYvNCbTxnxIy389xUpuIU0+kjQD+YWPk4fyn6TaSKQZZO4TvzC7PX+U7U7OQyDM0ZCdQ6Mix623KefBFryQ5NmmHvQSFh3i5zD1GqbtVw8O2aOI73/Kfp9n3RHMKktaNTYW9bmytxU5vcBf13N9Spohsg4dXOlNnwvZYXzEHL4aqY+w3kX5cfRLETj7zrdG/wAnVLbCBuHnx9V1RyxoRo7JP2XLKQM9mjIn8q5lQDORcyJ/KjKoFjGRGRP5UZUFjHZo7NP5UZFIsj9mjs12fQ65gLaZeaLu0007o1AubjUoAEa6GJPaO10uQD4DVKEhAvoRc6+WiAUGJQYuOvkv8Vk02RwBvf4bceHMoCQGpQamhIb2462bl4W0N0MkcbaWvbW3jf6BCB8NSgFG7V+mnC+7frZLErsxFvxaW3W3G6AfC6o/bOt5gE2vbnZd7Z1r2uLHhqddDZSCQhdAQhB5/j8QbN3Wht2gmwAueaaoZC17S0kHMNQSChCzeTS+jexHQeASsgOhAIO8EXB8kIWjwZ/8jISUzBUWDG2zbsotv5LW5QNALADQDQDRCFXEtmQIhmms7vADS+tvVWCELsrBdQhSQcK4hCA6hcQgAIQhACEIQHQulcQgBAQhAC6hCA6uoQpAJSEIDoXVxCAUhCEIBCEID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hQQEBIPDxASDw8PEA8PDw8QEA8PEBAPFBAVFRQQFBIXHCYeFxkjGRIUHy8gJScpLCwsFR4xNTAqNSYrLCkBCQoKDgwOGg8PGiwkHCQpLCoqKSwsKSkqLCwsKSkpLCksLCkpLCksKSksLCkuKSkpLCksKSkpKSwpLCwpNS0sKf/AABEIAMIBAwMBIgACEQEDEQH/xAAbAAABBQEBAAAAAAAAAAAAAAAAAgMEBQYBB//EAD4QAAEDAgMFBQUHAgUFAAAAAAEAAgMEEQUSIQYxQVFhEyJxgZEjMkKhsQcUUmJywdEVglOSorLhFiQzNGP/xAAaAQEAAwEBAQAAAAAAAAAAAAAAAQMEAgUG/8QAKREAAgIBBAECBwADAAAAAAAAAAECEQMEEiExQRNRBSIyYXGBkUKhsf/aAAwDAQACEQMRAD8Ag3QuXQthiOrt0m6LoBSuMEHdcfzfsqZXeCj2Z/WfoF1Hs5l0WCEIVhUCEIQAhCEAIQhACEIQAhCEAIQhACEIQAhCEAIQhACEIQAhCEAIQhACEIQGRui6RdduqS8VdF0m6LoBd1f4MPZDq531WeutHhA9i3+4/wCorqPZzLomIQhWFQIQhACEIQAhCEAIQhACEIQAhCEAIQhACEIQAhCEAIQhACEIQAhCEAIQhAYy6LpN0XVJoF3RdIui6AXdajCh7Fnhf5lZW61mHD2Uf6G/RdROJkhCEKwqBCEIAQhCAEIQhIIQuhh5E+RUWkErOIQhACEIUkAhKZEXe6C7wBP0T4wyX/Dd6KuWWEe2v6dqEn0iMhdkblOU+8N4uCR4gLl1MZxl00xKEo9oEIQuzgEIQgBCEIAQhCAEIQgMOCu3Td126oNIu6LpF0XQC7rY0YtGz9DfoFiyVt4RZoHJrR8l3ArmLQhCsKgQhCAEIXWMLiABcnQBQ2lyyUrANJNgLk7gFe0ezQsDK4hx1LW6W6E8Sl4dh4is9+r/AKdAis2gay+u4lfP6v4hKb2YeF7+562DRpLdPss6fC4o9zG35nU+pTxnbfKLX5Lz3GftBEYNnLP4B9o7pq+OIXIkJYP1WuPovOeLLNbpf7NSUI8HsNRQtc3cNegWWxembHc7j0VrWY2ImZnusRv4tP8AC88xvaD+pVcVHBm7N5zVDm6EMb7zQeA69Qp08skZXF0JY01UkXWGTiouISHlpyusQcp62WnoNn2ixf3zy+H0SNnNnoqSPs4GBgJLnHe5zjxLjqeS0EbVfqPiGTItsXS/6UQ0sMfL5Y0ImxtJNmtaLk6AABVscb6vvXMVNfQDuyTdSfhb9UuT/u5jGP8A1oT7QjdLJwZ1AV2G2FhoBoANLBYG6/Je3t/JBjw9jG5WMa0cmi3rzUKtwtrt7Rfnx9VcuTMgSM5Rdp8hPdwzG1uGlmo1HzUJa2shus1XQZTcbuK97RfEHJ7Mn9MGo0qXzQ/hHQhC9s84EIQhAIQhACEIQGCui6RdF1nNIvMjMm7ozIB1v8LdtWChN3NHNzR81vlZArmCEIVhUCEIQAFf4ZQiNud3vn5Dkq/B4gXFx+Hd4qbXVlgvA+JapuXox68nr6LAkvUf6GsUxKwOq882lxN2pabniL7+oV1jNfv1XnmP4gddVjwY+TXkkUOIVb5Ha38NV6/9neyTKSMTPb7csBke7UtcdezbyAG/mvP9gcE+8VQkcLxwWfbg6QnuN9bnyXq20mJijpsu954De5x4DzW3UPbj2ruXBmx/NO/C7KDaeufVTClgdYm5e/UhjBvcbeQt1VvsTsuykzvBMkkhAdI618o3NAG4X1VfgmGmCN0kms8vflP4eUY6C/rdanDHWAVGqxLBijDy+yzDkeWbfhGig3JnGK4sjDGf+WY9nGONzvd5IgkUGif21W+TeynHZM5Zz7xXlJGtryXeHUghjbG34RqfxOO8qVmUcSJXaLnszuLbsW5yaeUOemZJEO4xGKgqjxBtwVbVEip616vhwJFRE/e3i3Ty4JxQ+0tMB+IEeY1/YqYvq9Lk34k32eHnjtm6BCELUUAhCEAIQhAedZl3MmygFZzULuuXXLoUAk0GssY/+jP9wW+WAw92WWNxBs17SdOAK1gxxvBjvVqtgyuass0Kt/rX5D/mC7/V/wAn+r/hd2ivayxQq7+qn8I9UHEz+EfNQ2htZewh0bBKBdhBEltS3XuuPTePRQcQrrjerzD5fZjwH0VPi+HMdcgZTzbp8ty+QnPfkcpe59HCG2CSMTjVfv1WFr587ls8ewe98ryOdwD9FT4Js02Waz3kMYATawJN9AFvxOMVZRKLk6R6PsBgYpaVr3izrdq+/wDiOGg/tbYKu7Q1tY6V2sFK6zOTp94/yjXxIVrPVT1FO6npYs8jG3LwQ1tibXN+PQb7KJQ0/wB3jbCLjINbizi4m7nHqTqr9KlmzOb8dL7FGovDj2eX2TKt1mHxb/uCn4fPoFSV05Mbugv6EH9k9h1VcBc/E1c0/sNC6i/yamWv7ONz/wALSfO2nzsu7PNyQMv7z7yO8XG/0ss9i9VeIM4ySMZ5Xufor2KosAOWg8F4zjwenfBdCZK7ZVTalK+9Kvaclg6dMS1ChOqlHkql0okNj9ROqmsnXZ6pVFZV79VohEpkyNJN7ePq+3yKuLrM0kuepYPw5nnyB/chaHtF9FoVWP8AZ5GpdzHUJozDibJt9cwb3BbjPRJuhVz8ajHxJl+0MY5nwCi0NrLdCpTtMz8LvkhLQ2sqP6cOS6MPHL5KyyLuRV0WWQBRDklCkHJTsiMimhZEFN0SxApOVdslEWRxCliNO2RdSBAYu5ErMgvCgF/gdcCwAnUd0+IVhU0xe3utJ8Fjqet7GVrzrESO0HI8HeG660X/AFrGPiC+W1OnnjyNJHu4csZwKbFMBmN7QuPhZZs4DUteSGGHTfKCA8/hFuP0W1l+0OJu9zUxtNPMGxVUrCyJzcoB3sJNwXj4bi3oohKa4aLUouXZT4Bi1TQvcHmFzZSy/ec3vbgC4iwGvHmtjNjUE1mVsLqeQ6B7xYX/ACyDun1XlO0uPAsIBuToBzup0O2NQYmRmMGzGtcZHxgOIaASRck7uSu9CcqlFc/Y4yzgnTZt8V2ckyF1K5szCD+uxHAbis1hUj2uMbmuD2HKWlrrg+CoI9qaikJkY4sa4l1oyXxb/dykafJbnYzbE1zZJZWiFzGtLnEhrHtBI7S53cteSnM81fPzRXBY19PB00E0roSyJ7mtlJc4A2bYcSeqs6gPiIbIMpIuNQbjyURu3LIBM+KOSphM0YbK0ZIRI9tnDtHbxdo1AO9VNZtQ+peHyZWhoIYxg0aCQTqdSe6PTcsyjJvlcFrkaBtYlGsWebiHVKNf1TYRuLt9Yo0taqeTEOqhzYl1VixnDkWlRXKkxDEQASSolVifVUctSZ35R7oOp52WnHitlEpFthdc4EyDQu0Hhe/8KY/E5DvefLRQGaAAbglZl7MFtjRgl8zsedUOO9xPmk50zmQDfcujkczLhelx0rjwUlmFE71NCyJmXFYf0nxQlMi0WyEy+uYN7x6pl2KxjiT4AqyziiXdF1XOxpvBrj42CZkxs8GDzJK5tE7WW2ZJL1RPxeQ8QPAfymH1zzvefLT6KNxO00TnpiWrDd7gPEgLOPkJ3knxJTDlDkTtL+XF2D4x5XKgT44OBcfAfyqpyYeuXJnSiiTU42/4SR4lUVRI5x95wvwBIHopkoXpWwOwTYGtxCvaARZ9PA8e7xErwePIcN/JZNRljjjul+jRig26Rz7Ofs3bThuIYiCZBZ9PBJr2fKR4Pxchw8dyNvdve0zU0FnXFnX1aB15+Ci7cfaC6ZzoKd1mi4c8bh0HMrDsH8knUk8ysWHTyyy9TL+kaJ5FBbYnIaRoId7zubiT6DgpzFHaU+wr1UkujE3fYnGX2gHgpFFCGMjBAOQNOVwzNJGtnN3OF+BUbFG3ETfxFt/DepYeqMMU7v3LsrqqPTcErIMRiNIYxG0xe2YC1lnX7ohA1OozXtppzVZin2ZTxm9JIJ2k2ySERyN/u90/LwWFkYHCxuOIcCQ5p4OaRuKXDt7idHunM7GNLGPlY2YtaSCb31v3QLm9teaxZdHODvG+PZl0dRuVS7NV/wBEYgLAxM1Nh7ePfYnnyBRiuzFVSx9pLkcNLhji4jXqAFjar7VsRlLS6ptkdnbkihZZ2UtvcN5OPqq2faWplOeSpmeTxdK8+Vr2XCw5f8qOvUReTYt1VfUYx1VcKGae8gNmne4g6nmAN60OymzNK+S9XI54a3Nl9xhcN7TbUq5xUFbOU3Ir8Jwyevfkgaco9+Q91jR1d+29XNXgf3N5hOpsDm/EOduC1k+MhjBDRxthjboCGhp/tbuHidVUfc8xLnXc46kk3J8ytOnx5G90lS9vJnzThW1csp2xk7gno8Pcd+iu46MJ9kAC3KJlcipiwrmpsWHgcFODEsNXW053DLKYBOiJLsuro5E5EJd0IDFpJKpJdqG/DG4+JA+l1Cn2nk+FrG+Rcfms+5GlRZp8yS5yx0mMzO3yEfps36JMbnOPecXeJJUbzrYbHMklyYpPcb+kfROEqTgHFNOKU5yYkehJx7k04oc5bzY/ZJkUYxHEAGxN78EL9M9tRI8HhyHHeqM2aOKNsshBydId2K2LZE0YhiAAaAHwQv48RK8H1A8+SqNtdu31bjFCS2EEguG93QdOqj7Y7aPrnlrSWQA6NGhf49FlyVlxYZZJerl78L2L5ZFFbYf04AlhyRdJLluM4+1ym0VM+QkRtLsoubcBzKrGvW72TpuzhDz70pzH9O5o+p81Tny+nG/J3jx73RRS4TK97A2NzjGwkgNJ13fuo27Q6EaEdV6hA64uqHaXZ0PJqIx3t8jR8X5x15+qyabVK9ki/Nh43IyATjYyVKjpwpcUK9ZIwNlO7AGSG7mC/S7b+NlLp9nYm6iNvnc/VWzGBPNU7ERuYxFRAKVFSAagAHoAEppSw5dUji2KbGnAEgOSg5dHIsJQSA5KBQC126RddupIF3XbpAK7dAKQkoQHieVIlapBampQsRuGmtUylZqozApsCBmgpz3G/pCHvTUEncb4Bce5WFQPkSsLonVM8dOz3pXBt/wt3ucfAAnyUaRy3P2V4VpLWOGp9jF4DV7h52HkVn1GX04ORdihvkkbel2SpWBoZC1paAA8AZiQPeN950uomM0PaHJUDtQ33c2rSOBtuV3HIuVUQkbb4h7p/bwXziySu2z1XBVweU7Q7GFt5aYXG90O8jqzmOixxXs1XUsiJEj2sI0Ic4A+ix20dPTz3fEHdtxc1lmP/Ve2vUL19Pqn1P8AphyYb5iYrKV0Rc1YSUJabFcFOvSXPKMjtcMglh4BaHBtqiwCOdvdADWyMGoAFgHN47t4Vf8Ad1w0y4yYo5FUjqORxdo2lRjJaxjoHNcJHtaCLOGv7p50tRexlIP5Wj9gsJFEWPa9mjmEOGlxcdOK2OFbZNaD20bg+1vZ2LT11Oi87JpJw+lWbYamL74EvwR51aC48RYj5qAX5SQdCNCDwPJXMm3LPhgef1PaPpdZ7EMQ7WR0gZkzWJbe+ttT5rbppZusi4MmdY+4sltnTjZ1VCVONmW2zNRbNnTrZVUtmTrZ1KZzRaCRLD1XNmTrZlNkUTw5KDlDbKnGyqbIJIclhyjCROBykgfDl26ZDl3MgHcyE3mQhB4+XJmUqXFQSP8AdYbcz3R81JZs84i8jw0flBcVkpm20iqaVLp9d2vhqrOnoIGmxJJ5vJt/CtW0Nx7MgcrAW+SlRIciBCw5QLG9ksQkpx0c8fvR5282i/01+Sep8TjOjwWHqLj1C7OCP9xvvWnwHaiSljbD2THxMuGgXY8Akk67jqeShwxteLsc1w6EFPClXM8MciqSsmOWUHaNlQbZwPtnLoTyeO7/AJhcetlfU9S14zMc145tIcPULzAUwS4mlhzMcWO5tJafULz8nwyL+h0aoa1r6kSsUmD6qpdoSJnNPg0AD6LT0+xEeRrsxLy1pcH6tzEAkABYgQEPMlyXOOZ5v72tzfx19VuqPbiN2ksbojzb7Rvy1WfPpc0EtnJox6rHNU+CBiFAID2bmNsRcZQMpF7clTVeGRvByxhjuBbca9RuWg2kxGKTs5I5GuGVwNjqNQRcbxvWfkrPwi/U6BRghmfSdleWUPLKDsLGx3jQrv3dWUkeYlxGp5LnZL3UnXJ5ravgrTTLn3dWXZLhhU0LK3sUdirDsVzsVFCyB2SUIlM7Fd7JTQsitYnGtT4jSxEhFjTWp1oSxGlhikg40J1q4GJxrVJApqdBTYCWApIHAV1JC6pIOrq4uoDDVlNOzVozgb8ov6jek0uNjdI23MjX5KXQ7Sg6Stt+Zuo9N6tjSQVLb2a/8zfeHmNR5qlK+i5uu0V7aCCo1Fs3Nhyu8x/wmHbOyxnNBJfoTlP8FO1WyJHegk8Gv0Pk4KMMTqac2laSPzjQ+Dwn5Q76YsYvNCbTxnxIy389xUpuIU0+kjQD+YWPk4fyn6TaSKQZZO4TvzC7PX+U7U7OQyDM0ZCdQ6Mix623KefBFryQ5NmmHvQSFh3i5zD1GqbtVw8O2aOI73/Kfp9n3RHMKktaNTYW9bmytxU5vcBf13N9Spohsg4dXOlNnwvZYXzEHL4aqY+w3kX5cfRLETj7zrdG/wAnVLbCBuHnx9V1RyxoRo7JP2XLKQM9mjIn8q5lQDORcyJ/KjKoFjGRGRP5UZUFjHZo7NP5UZFIsj9mjs12fQ65gLaZeaLu0007o1AubjUoAEa6GJPaO10uQD4DVKEhAvoRc6+WiAUGJQYuOvkv8Vk02RwBvf4bceHMoCQGpQamhIb2462bl4W0N0MkcbaWvbW3jf6BCB8NSgFG7V+mnC+7frZLErsxFvxaW3W3G6AfC6o/bOt5gE2vbnZd7Z1r2uLHhqddDZSCQhdAQhB5/j8QbN3Wht2gmwAueaaoZC17S0kHMNQSChCzeTS+jexHQeASsgOhAIO8EXB8kIWjwZ/8jISUzBUWDG2zbsotv5LW5QNALADQDQDRCFXEtmQIhmms7vADS+tvVWCELsrBdQhSQcK4hCA6hcQgAIQhACEIQHQulcQgBAQhAC6hCA6uoQpAJSEIDoXVxCAUhCEIBCEID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hQQEBIPDxASDw8PEA8PDw8QEA8PEBAPFBAVFRQQFBIXHCYeFxkjGRIUHy8gJScpLCwsFR4xNTAqNSYrLCkBCQoKDgwOGg8PGiwkHCQpLCoqKSwsKSkqLCwsKSkpLCksLCkpLCksKSksLCkuKSkpLCksKSkpKSwpLCwpNS0sKf/AABEIAMIBAwMBIgACEQEDEQH/xAAbAAABBQEBAAAAAAAAAAAAAAAAAgMEBQYBB//EAD4QAAEDAgMFBQUHAgUFAAAAAAEAAgMEEQUSIQYxQVFhEyJxgZEjMkKhsQcUUmJywdEVglOSorLhFiQzNGP/xAAaAQEAAwEBAQAAAAAAAAAAAAAAAQMEAgUG/8QAKREAAgIBBAECBwADAAAAAAAAAAECEQMEEiExQRNRBSIyYXGBkUKhsf/aAAwDAQACEQMRAD8Ag3QuXQthiOrt0m6LoBSuMEHdcfzfsqZXeCj2Z/WfoF1Hs5l0WCEIVhUCEIQAhCEAIQhACEIQAhCEAIQhACEIQAhCEAIQhACEIQAhCEAIQhACEIQGRui6RdduqS8VdF0m6LoBd1f4MPZDq531WeutHhA9i3+4/wCorqPZzLomIQhWFQIQhACEIQAhCEAIQhACEIQAhCEAIQhACEIQAhCEAIQhACEIQAhCEAIQhAYy6LpN0XVJoF3RdIui6AXdajCh7Fnhf5lZW61mHD2Uf6G/RdROJkhCEKwqBCEIAQhCAEIQhIIQuhh5E+RUWkErOIQhACEIUkAhKZEXe6C7wBP0T4wyX/Dd6KuWWEe2v6dqEn0iMhdkblOU+8N4uCR4gLl1MZxl00xKEo9oEIQuzgEIQgBCEIAQhCAEIQgMOCu3Td126oNIu6LpF0XQC7rY0YtGz9DfoFiyVt4RZoHJrR8l3ArmLQhCsKgQhCAEIXWMLiABcnQBQ2lyyUrANJNgLk7gFe0ezQsDK4hx1LW6W6E8Sl4dh4is9+r/AKdAis2gay+u4lfP6v4hKb2YeF7+562DRpLdPss6fC4o9zG35nU+pTxnbfKLX5Lz3GftBEYNnLP4B9o7pq+OIXIkJYP1WuPovOeLLNbpf7NSUI8HsNRQtc3cNegWWxembHc7j0VrWY2ImZnusRv4tP8AC88xvaD+pVcVHBm7N5zVDm6EMb7zQeA69Qp08skZXF0JY01UkXWGTiouISHlpyusQcp62WnoNn2ixf3zy+H0SNnNnoqSPs4GBgJLnHe5zjxLjqeS0EbVfqPiGTItsXS/6UQ0sMfL5Y0ImxtJNmtaLk6AABVscb6vvXMVNfQDuyTdSfhb9UuT/u5jGP8A1oT7QjdLJwZ1AV2G2FhoBoANLBYG6/Je3t/JBjw9jG5WMa0cmi3rzUKtwtrt7Rfnx9VcuTMgSM5Rdp8hPdwzG1uGlmo1HzUJa2shus1XQZTcbuK97RfEHJ7Mn9MGo0qXzQ/hHQhC9s84EIQhAIQhACEIQGCui6RdF1nNIvMjMm7ozIB1v8LdtWChN3NHNzR81vlZArmCEIVhUCEIQAFf4ZQiNud3vn5Dkq/B4gXFx+Hd4qbXVlgvA+JapuXox68nr6LAkvUf6GsUxKwOq882lxN2pabniL7+oV1jNfv1XnmP4gddVjwY+TXkkUOIVb5Ha38NV6/9neyTKSMTPb7csBke7UtcdezbyAG/mvP9gcE+8VQkcLxwWfbg6QnuN9bnyXq20mJijpsu954De5x4DzW3UPbj2ruXBmx/NO/C7KDaeufVTClgdYm5e/UhjBvcbeQt1VvsTsuykzvBMkkhAdI618o3NAG4X1VfgmGmCN0kms8vflP4eUY6C/rdanDHWAVGqxLBijDy+yzDkeWbfhGig3JnGK4sjDGf+WY9nGONzvd5IgkUGif21W+TeynHZM5Zz7xXlJGtryXeHUghjbG34RqfxOO8qVmUcSJXaLnszuLbsW5yaeUOemZJEO4xGKgqjxBtwVbVEip616vhwJFRE/e3i3Ty4JxQ+0tMB+IEeY1/YqYvq9Lk34k32eHnjtm6BCELUUAhCEAIQhAedZl3MmygFZzULuuXXLoUAk0GssY/+jP9wW+WAw92WWNxBs17SdOAK1gxxvBjvVqtgyuass0Kt/rX5D/mC7/V/wAn+r/hd2ivayxQq7+qn8I9UHEz+EfNQ2htZewh0bBKBdhBEltS3XuuPTePRQcQrrjerzD5fZjwH0VPi+HMdcgZTzbp8ty+QnPfkcpe59HCG2CSMTjVfv1WFr587ls8ewe98ryOdwD9FT4Js02Waz3kMYATawJN9AFvxOMVZRKLk6R6PsBgYpaVr3izrdq+/wDiOGg/tbYKu7Q1tY6V2sFK6zOTp94/yjXxIVrPVT1FO6npYs8jG3LwQ1tibXN+PQb7KJQ0/wB3jbCLjINbizi4m7nHqTqr9KlmzOb8dL7FGovDj2eX2TKt1mHxb/uCn4fPoFSV05Mbugv6EH9k9h1VcBc/E1c0/sNC6i/yamWv7ONz/wALSfO2nzsu7PNyQMv7z7yO8XG/0ss9i9VeIM4ySMZ5Xufor2KosAOWg8F4zjwenfBdCZK7ZVTalK+9Kvaclg6dMS1ChOqlHkql0okNj9ROqmsnXZ6pVFZV79VohEpkyNJN7ePq+3yKuLrM0kuepYPw5nnyB/chaHtF9FoVWP8AZ5GpdzHUJozDibJt9cwb3BbjPRJuhVz8ajHxJl+0MY5nwCi0NrLdCpTtMz8LvkhLQ2sqP6cOS6MPHL5KyyLuRV0WWQBRDklCkHJTsiMimhZEFN0SxApOVdslEWRxCliNO2RdSBAYu5ErMgvCgF/gdcCwAnUd0+IVhU0xe3utJ8Fjqet7GVrzrESO0HI8HeG660X/AFrGPiC+W1OnnjyNJHu4csZwKbFMBmN7QuPhZZs4DUteSGGHTfKCA8/hFuP0W1l+0OJu9zUxtNPMGxVUrCyJzcoB3sJNwXj4bi3oohKa4aLUouXZT4Bi1TQvcHmFzZSy/ec3vbgC4iwGvHmtjNjUE1mVsLqeQ6B7xYX/ACyDun1XlO0uPAsIBuToBzup0O2NQYmRmMGzGtcZHxgOIaASRck7uSu9CcqlFc/Y4yzgnTZt8V2ckyF1K5szCD+uxHAbis1hUj2uMbmuD2HKWlrrg+CoI9qaikJkY4sa4l1oyXxb/dykafJbnYzbE1zZJZWiFzGtLnEhrHtBI7S53cteSnM81fPzRXBY19PB00E0roSyJ7mtlJc4A2bYcSeqs6gPiIbIMpIuNQbjyURu3LIBM+KOSphM0YbK0ZIRI9tnDtHbxdo1AO9VNZtQ+peHyZWhoIYxg0aCQTqdSe6PTcsyjJvlcFrkaBtYlGsWebiHVKNf1TYRuLt9Yo0taqeTEOqhzYl1VixnDkWlRXKkxDEQASSolVifVUctSZ35R7oOp52WnHitlEpFthdc4EyDQu0Hhe/8KY/E5DvefLRQGaAAbglZl7MFtjRgl8zsedUOO9xPmk50zmQDfcujkczLhelx0rjwUlmFE71NCyJmXFYf0nxQlMi0WyEy+uYN7x6pl2KxjiT4AqyziiXdF1XOxpvBrj42CZkxs8GDzJK5tE7WW2ZJL1RPxeQ8QPAfymH1zzvefLT6KNxO00TnpiWrDd7gPEgLOPkJ3knxJTDlDkTtL+XF2D4x5XKgT44OBcfAfyqpyYeuXJnSiiTU42/4SR4lUVRI5x95wvwBIHopkoXpWwOwTYGtxCvaARZ9PA8e7xErwePIcN/JZNRljjjul+jRig26Rz7Ofs3bThuIYiCZBZ9PBJr2fKR4Pxchw8dyNvdve0zU0FnXFnX1aB15+Ci7cfaC6ZzoKd1mi4c8bh0HMrDsH8knUk8ysWHTyyy9TL+kaJ5FBbYnIaRoId7zubiT6DgpzFHaU+wr1UkujE3fYnGX2gHgpFFCGMjBAOQNOVwzNJGtnN3OF+BUbFG3ETfxFt/DepYeqMMU7v3LsrqqPTcErIMRiNIYxG0xe2YC1lnX7ohA1OozXtppzVZin2ZTxm9JIJ2k2ySERyN/u90/LwWFkYHCxuOIcCQ5p4OaRuKXDt7idHunM7GNLGPlY2YtaSCb31v3QLm9teaxZdHODvG+PZl0dRuVS7NV/wBEYgLAxM1Nh7ePfYnnyBRiuzFVSx9pLkcNLhji4jXqAFjar7VsRlLS6ptkdnbkihZZ2UtvcN5OPqq2faWplOeSpmeTxdK8+Vr2XCw5f8qOvUReTYt1VfUYx1VcKGae8gNmne4g6nmAN60OymzNK+S9XI54a3Nl9xhcN7TbUq5xUFbOU3Ir8Jwyevfkgaco9+Q91jR1d+29XNXgf3N5hOpsDm/EOduC1k+MhjBDRxthjboCGhp/tbuHidVUfc8xLnXc46kk3J8ytOnx5G90lS9vJnzThW1csp2xk7gno8Pcd+iu46MJ9kAC3KJlcipiwrmpsWHgcFODEsNXW053DLKYBOiJLsuro5E5EJd0IDFpJKpJdqG/DG4+JA+l1Cn2nk+FrG+Rcfms+5GlRZp8yS5yx0mMzO3yEfps36JMbnOPecXeJJUbzrYbHMklyYpPcb+kfROEqTgHFNOKU5yYkehJx7k04oc5bzY/ZJkUYxHEAGxN78EL9M9tRI8HhyHHeqM2aOKNsshBydId2K2LZE0YhiAAaAHwQv48RK8H1A8+SqNtdu31bjFCS2EEguG93QdOqj7Y7aPrnlrSWQA6NGhf49FlyVlxYZZJerl78L2L5ZFFbYf04AlhyRdJLluM4+1ym0VM+QkRtLsoubcBzKrGvW72TpuzhDz70pzH9O5o+p81Tny+nG/J3jx73RRS4TK97A2NzjGwkgNJ13fuo27Q6EaEdV6hA64uqHaXZ0PJqIx3t8jR8X5x15+qyabVK9ki/Nh43IyATjYyVKjpwpcUK9ZIwNlO7AGSG7mC/S7b+NlLp9nYm6iNvnc/VWzGBPNU7ERuYxFRAKVFSAagAHoAEppSw5dUji2KbGnAEgOSg5dHIsJQSA5KBQC126RddupIF3XbpAK7dAKQkoQHieVIlapBampQsRuGmtUylZqozApsCBmgpz3G/pCHvTUEncb4Bce5WFQPkSsLonVM8dOz3pXBt/wt3ucfAAnyUaRy3P2V4VpLWOGp9jF4DV7h52HkVn1GX04ORdihvkkbel2SpWBoZC1paAA8AZiQPeN950uomM0PaHJUDtQ33c2rSOBtuV3HIuVUQkbb4h7p/bwXziySu2z1XBVweU7Q7GFt5aYXG90O8jqzmOixxXs1XUsiJEj2sI0Ic4A+ix20dPTz3fEHdtxc1lmP/Ve2vUL19Pqn1P8AphyYb5iYrKV0Rc1YSUJabFcFOvSXPKMjtcMglh4BaHBtqiwCOdvdADWyMGoAFgHN47t4Vf8Ad1w0y4yYo5FUjqORxdo2lRjJaxjoHNcJHtaCLOGv7p50tRexlIP5Wj9gsJFEWPa9mjmEOGlxcdOK2OFbZNaD20bg+1vZ2LT11Oi87JpJw+lWbYamL74EvwR51aC48RYj5qAX5SQdCNCDwPJXMm3LPhgef1PaPpdZ7EMQ7WR0gZkzWJbe+ttT5rbppZusi4MmdY+4sltnTjZ1VCVONmW2zNRbNnTrZVUtmTrZ1KZzRaCRLD1XNmTrZlNkUTw5KDlDbKnGyqbIJIclhyjCROBykgfDl26ZDl3MgHcyE3mQhB4+XJmUqXFQSP8AdYbcz3R81JZs84i8jw0flBcVkpm20iqaVLp9d2vhqrOnoIGmxJJ5vJt/CtW0Nx7MgcrAW+SlRIciBCw5QLG9ksQkpx0c8fvR5282i/01+Sep8TjOjwWHqLj1C7OCP9xvvWnwHaiSljbD2THxMuGgXY8Akk67jqeShwxteLsc1w6EFPClXM8MciqSsmOWUHaNlQbZwPtnLoTyeO7/AJhcetlfU9S14zMc145tIcPULzAUwS4mlhzMcWO5tJafULz8nwyL+h0aoa1r6kSsUmD6qpdoSJnNPg0AD6LT0+xEeRrsxLy1pcH6tzEAkABYgQEPMlyXOOZ5v72tzfx19VuqPbiN2ksbojzb7Rvy1WfPpc0EtnJox6rHNU+CBiFAID2bmNsRcZQMpF7clTVeGRvByxhjuBbca9RuWg2kxGKTs5I5GuGVwNjqNQRcbxvWfkrPwi/U6BRghmfSdleWUPLKDsLGx3jQrv3dWUkeYlxGp5LnZL3UnXJ5ravgrTTLn3dWXZLhhU0LK3sUdirDsVzsVFCyB2SUIlM7Fd7JTQsitYnGtT4jSxEhFjTWp1oSxGlhikg40J1q4GJxrVJApqdBTYCWApIHAV1JC6pIOrq4uoDDVlNOzVozgb8ov6jek0uNjdI23MjX5KXQ7Sg6Stt+Zuo9N6tjSQVLb2a/8zfeHmNR5qlK+i5uu0V7aCCo1Fs3Nhyu8x/wmHbOyxnNBJfoTlP8FO1WyJHegk8Gv0Pk4KMMTqac2laSPzjQ+Dwn5Q76YsYvNCbTxnxIy389xUpuIU0+kjQD+YWPk4fyn6TaSKQZZO4TvzC7PX+U7U7OQyDM0ZCdQ6Mix623KefBFryQ5NmmHvQSFh3i5zD1GqbtVw8O2aOI73/Kfp9n3RHMKktaNTYW9bmytxU5vcBf13N9Spohsg4dXOlNnwvZYXzEHL4aqY+w3kX5cfRLETj7zrdG/wAnVLbCBuHnx9V1RyxoRo7JP2XLKQM9mjIn8q5lQDORcyJ/KjKoFjGRGRP5UZUFjHZo7NP5UZFIsj9mjs12fQ65gLaZeaLu0007o1AubjUoAEa6GJPaO10uQD4DVKEhAvoRc6+WiAUGJQYuOvkv8Vk02RwBvf4bceHMoCQGpQamhIb2462bl4W0N0MkcbaWvbW3jf6BCB8NSgFG7V+mnC+7frZLErsxFvxaW3W3G6AfC6o/bOt5gE2vbnZd7Z1r2uLHhqddDZSCQhdAQhB5/j8QbN3Wht2gmwAueaaoZC17S0kHMNQSChCzeTS+jexHQeASsgOhAIO8EXB8kIWjwZ/8jISUzBUWDG2zbsotv5LW5QNALADQDQDRCFXEtmQIhmms7vADS+tvVWCELsrBdQhSQcK4hCA6hcQgAIQhACEIQHQulcQgBAQhAC6hCA6uoQpAJSEIDoXVxCAUhCEIBCEID//Z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://t3.gstatic.com/images?q=tbn:ANd9GcRGOhfkPnoYa-pDAGygN49IqdMMC1oJNf4T5oYo4PLabKyLq_K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495800"/>
            <a:ext cx="2143125" cy="2143125"/>
          </a:xfrm>
          <a:prstGeom prst="rect">
            <a:avLst/>
          </a:prstGeom>
          <a:noFill/>
        </p:spPr>
      </p:pic>
      <p:pic>
        <p:nvPicPr>
          <p:cNvPr id="8204" name="Picture 12" descr="http://www.myldl2010.com/wp-content/uploads/2012/02/Devast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810000" cy="2857500"/>
          </a:xfrm>
          <a:prstGeom prst="rect">
            <a:avLst/>
          </a:prstGeom>
          <a:noFill/>
        </p:spPr>
      </p:pic>
      <p:pic>
        <p:nvPicPr>
          <p:cNvPr id="4098" name="Picture 2" descr="http://t3.gstatic.com/images?q=tbn:ANd9GcSBoDdRjbbBtWQ4ZxLBl5nCb-a-9oC6F45C6VNjj7sEdpScPrjP:static1.businessinsider.com/image/51704d3d6bb3f71514000012/texas-town-looks-devastated-by-explosion-in-the-light-of-d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8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ruin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Devastated, broken, destroyed even emotionally</a:t>
            </a:r>
            <a:endParaRPr lang="en-US" dirty="0"/>
          </a:p>
        </p:txBody>
      </p:sp>
      <p:pic>
        <p:nvPicPr>
          <p:cNvPr id="7170" name="Picture 2" descr="http://t0.gstatic.com/images?q=tbn:ANd9GcSb_Z_Ugu568ye7o26Vl2gD5xvWCb_uuve3KYVkBa7fJ7pEE9X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3664260" cy="2438400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hQSERQUEhQVFRQVFxcUFRUUFxUVFBQVFxQVFBQUFBQXHCYeFxkjGRQWHy8gIycpLCwsFR4xNTAqNSYrLCkBCQoKDgwOGg8PGiklHiUsKSwpLCwvKSwsLywpLCksLCwsKSksKSwsLCwsKSwsLCwsLCksKSwsLCkpLCksLCkpLP/AABEIALQBGAMBIgACEQEDEQH/xAAbAAABBQEBAAAAAAAAAAAAAAAAAQIDBAUGB//EADwQAAIBAgQDBgMGBQMFAQAAAAECAAMRBBIhMQVBUQYTImFxgTKRoRQjQrHB0QdSYoLwFTOSQ3LC4fEW/8QAGQEAAgMBAAAAAAAAAAAAAAAAAQMAAgQF/8QAKREAAgICAgICAQQCAwAAAAAAAAECAxEhEjEEQRNRIjJhcYEU4QUjsf/aAAwDAQACEQMRAD8A8QAi2gIkgAhaEDIQLRUGsSPpjWWj2QnMYRHMYwXJsBcnQAbk8gIyx7IhpE1ezOFD4hbi9tQvUyLD8ArOf9tx18LXHzE3OzWDGHxlEstSzFqbMV0QOpQNcaXDEG8zfIovPYJZ4vBlY7hxp1HRky2Y6HkN19dLRaVHKb5QFYW/I6TqePUWLlMQgNamTTerqubIQNRa3vzmBjnA06Le2gsByt6GKdrs2RVT45kQ1h4dgbeQ22nW8NLY2mcOQBaky5gEFhdcuupJtp0nE0WZSVNyPrOs7FY5UrpqAXZaQuRqSG8J/uCi3UyticdovHnwkveNDf8A8UtOke9dgoYAghcy30Frbg/tJsB/DipUJyVKQp8nC3ABJtmW+YC+hOu87XEmnVzKLEVC1Aowue8N1CeubMAdxecNQ49VoOwvlNMVFyG9mysCysDvcAj1tK/I5PRmjJygpv8Ahr9y1x3+H1fDYV2RRWIyhygsyLoT4GsbbAkX3O0wx2GxqLn+yVDpe/gYW3uFViTOs7I9uqjeCoWa7ZabC7CmCNqtj4qRGa//AGgjUATa492Xw2KpipTVqboDmFPVqdrMQAfCyA6jlZriwIllNweDocE1lHk9PiC0XK1qLBxupXKwvrqrWO00a+Mo4mjVVR95lzKMuWxQhrKeeikTpMDSpY2+FrVVxY1CO6tSxuHY75Fqm9VQbXpq/LQcpxeP4G+ExOQsSVYEFQTdDs46i2YW8jtNMLt4YqUWl+xjLaLAAcopEIsawiWEUxICCFYpGkIjGXiQjIiRYhlSBH04yPpy0OwEpjGEkaRGNsAhpEAIRREeyw62kSKYksyIYIGIIESpBIsBCQgSbDiRSahG1fqAyR5c4Nh7ktzUi2u2nxf+5TYSzwzFinmGVmLbZSNhe/5weQ2+i8MZ2bjnmxJ9yfUE+kKOfTJudNOe2n0lROLrm8dNlOptb/ORmhTx+Zc1N9L6jYix0P5fKYGmak19ndcO4ZTxFMCt4jlBJdvvLEX8NRbFdF/Fp5b2x+Ofw3L+PC1AdLNTrkU3tvZWUFT9BruZwOMxbM1gfhHoT12lzBcXxFADLUdL6hTqCNri+g9JThJbTM91spaiteyLiHDqtCoFro1N7ahhvpurDRh5gneV/tNiGvl2tl0OYbEEa3218p21Ltb31ELi6a1qbHXkQw0JGt0bncWnPtwmgHVsK7uh3FZQMmugzfiFudtJdT+ykbVJfj39GnhTWxRSmG7tXrU6jPcly+ca9AcxvvvO9r/w+w1Y5qhqM65hnVrD8ZUFVGTaza6nnpvxnCqxoulSqQqgZlN773CkBdbA66dJ1VLt2hPws9xqbAa9AW9rtbzmeU2ujT4tLw+S7ZkcY7EtRqXSl9oW11OH7uhiQQQGLooAf8Vipv5C2s1DjdZELUStejdVPffcYqkwutRKijwswvbQrqbW+Gaa42tWcMqrotlUOASblmPiyjoP7ZFj8D37BktRxqXBSotkxCkWNKsCLOjDw51vyvsLGNmeyWSnCTjhr6fo5DtJ93XStTbKSVC+FWGdVupJvcGwA0P4eswu1XaA4ms1QaFxqRoLHfKL7HU/3TsOKYdMVhKhpKadak2SpQbVqdRTYW6j35zzJ6hYljuf8/KdCuEZPkZvmc1/6AixFMUy4BhEbHRJUgQcRbRKhjF0QhiwiRZAj6YjCY9N4yHYCYmRmPMaYyzYERmKIGAiCw5tokVtoksyIjAhFESVIEBCEhBZZpiwlYSwo0jqtZAwZo7BqTUULuTp8ibRpEfgz94NL76exII84u0sjpcRVZazd8quuXwCw8vlzBmOxC5rXF97begjmx4qG5e589D7CJXsAAP0v9JkSfsEm5PPpBwzhpxFTLqAdWI5f5pJKGJakzLW8S6Uzf4lyk2I9DGU8RUUEU7qCNTsT8tZVZQfic3O9yTb94xYaeQQnjrs03r5s1OnpmbMXJAUUwvP+q/0840Yywy07AdSL+tgZUo7aCw6dfXrJwsVJro2V1+y3g6pY6kk7XJubDlN/AYRv5bic1RrEaKP1MdXxlRD8Tqd+YiJQcjZGxRXR6XwZGVwCpHqDN7FYQMtiNtQSNvNTPLsDxiu9MmnUIqJYrdtwCLjz05TtsF2scUyagzgalQPFtrbprM0o8TSmrFtGF2jxn2evTxI1L/c1wNqi2+7Y2/EApF/6VnnvGeG9xWZAbroyN/MjDMp+Rt6gzvu1LJWosVvpYlTa4NxY6HXecTx7ahrdhSynyy1XsPqR7ToeLZLGDi+RR8dvKPRmARxEbAma0JGmEUxogILGvHyOpL+iDIQhKEEklISMyWkJeHYB5EYZIxjGjLAIYRBYGKIlFhX2hB9oQy7IiMQtAQlSCQtC8LwEHKNZZlZBrJzNFekAGMjDkEEbjUe0cYwiJm8sJ0ddadWmpva4uAQMvpcC8z6nD0GobL5Xvf0Imh365UUoDlAuwtcgDpKmNohrFdAfK20zZwN4xs6I6pYL4QDy31lKnSI1M0PCoAyXbQlidoYhTpcawKWBnwKPQUBYaywRpeVRLuHxJtlO3SLkaoJYwU6VRg+jW87XlziHFq7qtOqoZF/26mQAi/RxuCbgidHgeztCsutw1vabXD+zlKgDbbqSdPTXeU+eKL/AONP7OB4VhXziwI1A26zrsfiGw2VQpLsLC2pv6e81MfXpK1MUypsfFqCT01i9tM5priKIXOmjtbNkQj4gOum8zOfyTWTUo/HB4OWepUYHOjU2AzKHVgSL/ykC42M5Pi2KFStUcXyl2K33yliRe3PW/vNzi3avF1VyVXFVFFkqZVDC4sQGXW3r0E5kzrePXxjJv8Ao5Pk2KbWBwERljkEVhHY0ZSCEUiFosgWjKklAkVWMxogyLEMcBKxRBpEloiRGTURGVL8gMc4kbSV5G0vYgRGERVESOWIXZYHGkIPCGXZERgRLxREMqQQRYQkIPp7yVoyiJI5j46iD2MMaYpMSIb2E3ME692rMTsQ3kQQBYehvIsfWyogXUBt/I32HvM/C1rXXk35yR6galYHVTfLbW228Tx2W5PqJpqwZSLaHUHzt+0hqsTa+9vn5yHB1SirmBym5Gm4vYlb7i9/lH0ySNd4rjhm5TUkJaPUxbQAkCjd4NxMqd5pcb7QjuSpvmOgtp6kzn+GC2p2lipgTVLNmUdAenIRDjHlk1cpccIq/wCs4dkylHFQfC6nS418VzqJ3XBO1aVKC0wBmS+YsbF0I1FuZFjOLp9kmc+J6aD+a5a3soltuxRpLVqd6KuRM1M09BcfFca8rSThXJYTBCdqe1o1u0vZiiMNWqU7qcveLqbXXU2HmLzzYzvsRxI/YKgY7UyPmLfrPP8AvOk0eJJ/G4y+zJ50YqacfomAiM0vcH4XnqJ3zmlSY+JhYtaxPhU9Tp7zfx/Y2nSr0zSrLiqRs7J/t1Ml/haxtrrqLbR8rYrRmhTOSykceYTruM8CwtSplwveYZrfBiCSjNbQUz8QHmSZzvE+D1sO2WsjJf4TurDqrbGVjYpdEsplX2ipInkl5ETHPoSBjhGx4loEI2k1GQtJ6UZV+orLodUkRkjmRtJb2SI2KIkcsSuywjwg8IZdkQwRDFESVIJFhAyYIS0pJEpDSDTR1EA1jEBhCZWES8er6358/MbRkQyBNp6TjuFrVGyd2hQn7w06DuTdVuNiXOW410jUUX0NxyNrEi+hI5EjlKOHrEizEkKLLfWw1Nh5a7ecuBomSNMGiQwJjC8aTKYGcjQeteiAvxZvpKdHBsx8VVV5Xa9h622jqSxuIoG28C1ovn2zarcFx1JAyhnS2jUbutummv0mj2b4szd5SqKVbIdCCDY6DQzneF9rsRh7KrE22F/8vN/Edp7L31axqEEAC1zoNL+oi5xb1g1xtrxmL/nJjdq6pVRRXmQW/wDFf19pkVOE1EUMwABtrod9h1Et4fDVKrGu99TcX29vIfpJMJiBiK4Sq9qY2voCfMjXW31jo/gsL12c+z/slyfvoza7EAAruNCQQLHaxM7an20pYqnTpYqmFZNFrp4aqACwQC1mXbQ6abTD4pxJWqrROiKco2KakC6tfUWtrIOP9mGw5urhkPwnW4uOZGkMkpYzpkhN1t42juRSYUiatJcVQtpUVblejNT1K7/EDzlbCjvsMQpFehcEUm+8YBbM2U7g20sRfmLy32f4uuWk+BBWoAErYYtdKqgWzUmY+Gp/ToDrG8Pqnvmq4eykuVZDohe5sHXZc2o2Fm9dMfR0W+X9lbDdlMPTQ1adJa+FqAioCAa1AbZkc+Jcu/l58uB7Q9n6mEqlH8SnWnUAIWonJh0PUcvrPacEqktVog02Y5a9I/hfmcv59b3mbxjg3e4epRynum1AO9Fr+Ep/Tf5bbS9dzi99CrqITjhLDR4pJF2iYigyOyMLMpKkdCNDFnWrZx2iMyanIDvLNPaMp/UVYjCRkx7mRmVsewoSOEbHCKXYRHMSDwhl2RDYkISpAvCAigSIhOp0iEwtpEjZsgCJEvCIILGtFvLGDwpcjYLcDMxsvqT0kClkWmuUDqdZaUgjXSdDxfsSKK0WFcOaouPAAALA3BDG41EzsDwwLW7usjMNNiVFuqmZHdCUeSNCXGXFmTWQr6ciNo5Kl53PFuxlNKeamSt+RJYejAn6ziMZgzTa1reW/up5iVp8iFyzEMo8WKla0U4iRKQRI2EekDk0dFw6phlpF3F2XUk6n0AnPYrG97Uztoo+FRyHIfvG9+WXu0GhN2PNrbC/IDpLNDAgb2vIkobZaUpWYS6JVw9SsNDlUcidPcS5iOBVUpMQivYamxzi5y30PnLPD1a1qTOG9AV+om5wYYotkU0KlrHu2ul+Ysy7G4vtyiXZ9DlTrZi8OSlQTusTRIzG571cwGls1N0N1t5HSamFwIy5KLF1ZdKFXKc45nD1FOVx5b9QJY4pxl0R0xeFcHUqwOdARfLle10N9j8xDs9xbB17UawprUJujI3cIWI3B/6VW9vImB5az/siwvxOSxuDfB1Qylu7zaEghkYfgqA7MPqCCJ2dLjVPFulWmwp4sgLVUDwYlQLXPSoBz56Xk3aHCZlWliQWZlsmICkM1tqOI0salz4H2N7c7zz+ke5q2BvlYFGsRsQdjqp6g6jaWa5rPsMJuD4+j1P7aVZXbmMublUXbK/R1OmvmJcp4oXyG4zE89juNJyrdp2rA2Fyw8Q6sNM1upBH/GXaFd/DmHhI8P8ASel5kf4o2x/JmV/EPsznU4qmAHQAVlA+JRoKg8xz8vSeeAz24gPTIIBuCrA7EEWIPznidanlZl/lYr8iRN3iWuUWn6Ob5lXCWV7I5Mp0kEsKNJ0afZgY0xhjzGGVmFDZIDGCOEpELEqRIPCSXZENESEDKEARyxoj0lkQmtGNHxhlpkGWiwl3B4XwGodgcq+bcz7C3ziiFjhfDAVLmzEaZToAd/fT9I7GcQNlBAAU6AS1wetUNGsq+GmpvUcjryXz0lPC4AM1zr0vFq7g3ku4JpC0eLMQqhmIS5UAFgua17fKdLwjtEhZVxC2ts5BX6yXC4Jaaa6dbSniMfTN1ZAR73nNnZHyMxUf7HcPj22dtxPilJqYylSDpYG5JtyA1nGcT4SzXNrLvr8S+en5Sm3Br0+/pIypmyCovhGe18oPM2j8JxGvSb48681qDl5MNoafDlRHMN/yUnapvejncZhijG+46fQ2lN3PWdhxrDU66d4oKuvxKLXyn8Q/mtvOUx2Dam2VulweoOxE6FUucclJMu4JABJ6m2kpYR9LnaXFqg7Rcls1wkuOBEDD8RHkDNfgVZqbhkvp5Xv63mHWq6y3gMeysMtveVlFtFoSSls9QwvFKddQpGpGqtqD6ziu3nY1aJWpSBCvuuvhP9J6eu01uCUS7h81zp8IsJ6LU4cleiM63t5e0yRt4S0bbKucdniXCe12Kwwy5u+okZWpVfGpXXQHdSLnbylbimNTEq1VbJVXKGTQFxstVQN2GzegPWeiVuwVOo1lOW+gI1sR1HOcX2l7EvQrKifGXyDZUYHLZh/Lq2oM1wuhJ/RinRZFfZlYTGlbOpIPl1E7Pg/GO8Fn1vznI47g9XB1TRrgAkZhlN1IPNW5ia/Z/GKpyt7Rd0U1lD6JNPDO6wdLNqDod/WeOcbwhpYmsjbio3yJup9wQZ6/w9r2NK/n5zjP4p8Ky1KVcD4wUfpmXVfcgn/jKeHPE+P2HzY8ocvo4a0n5SBd5YI0nbp6ZxWRmNjiIyLkFBFWNIjxBELGPFg8IH2RDYkWFoCCR9ONj0hj2QkaMMcTGmSTILTpliANzpN3iaqi06alTkFj1zEAsfc85n8Lw+YVG/lUD/mwH6GWlwkzymk1kt6IMM7EFL+FmDEdSAQPznQ8JwYAzH2mZhMN4wOv6TbxNTIlhMHlWcnxj7HVLG2VcfjtSOQlTh2D+0VQn4d26kDkOhMq4mrrpJMFxNqLAroeRHI85pqo4wyhTnyls6ntNjyuFpIAO6p1NkFggyldffrMnBMtQhQwOnWx/wDc3qPbalVonD4iirI1r20tfZ7gXJBtOYNDDipYh1W5CVU33tcjnNHjOUKnWw38ZTUkbvEuy9bDotUDPSO+XVk65gPwn5Sk+CwtSkz4moqrTHgGa1R2I8KL5dTblNzh/bGvhytOiwxCWBcVBZrHXIpGxsSNZx/b/Coa5r0ab0kqb0nFjSa2oFt1J194mELXlvWfoL4J62ZNJV2Rgw6agjqNd/WFMWqC3WR0VCMjKdQQbG2vXWaAw4pV/EQQWzKeTA+IZeo1jJ4xlF6syaTJMRSDi1hp0lWnQC7Tp+KdpMH4Fai1lXenZXJO5Jvr79JzgoltVvbzmeDk1tYN1kYp/js6zsxxkLYPawnpNHjtNaa5dQed9B6zw3DhmYKNGJsNZu8GxlSlV7tyfQzPZVjaH128tM9TpuNx6zA7bYy9ShT7l6pq3CsjFSHWxFxsRY316GR4LiVtL6ec1qOOBs3S/wCXKZovD2Pa+jyDtjxGtVrAVENM0hlVDuBe97879dpQw+IuPOemdtuFLiKAYj7xBdCN8pOoJ6WE8rr2Rx006fpOpU1OGF6OXbyrsy/Z3HZbta1Eimwup5850PH6AxuHq0svitnp30IqAXX57e887RblbGxuNennO74DxQsO7qaVU0v/ADDk3uJisjwanE3x/OPGR5IN9ff1k19JvdvODCjie8UWStd/Rx8Y+dj7zBB0ne8ealDkvZwrYOEuLGMYySNI5WZRCR6xgj1MEOyMbUhCpCSXYUMEIQlSAZIkikywogRDFIjTKshtdnACWU/iI+gP7zdNFROZ4ZWyMp9fqJo1Md1nP8iqUp6HQsSWzSxKrlAGhJFrbjXf5XlbHI43a45XAv8ASUqGKu48tZvPTDrveZpZqayMWJp4Obp0s1QK7ZQTbNa9idtPWwmhi+zmJpNrTzDkVIIPXQ66ekgxeF8/OdFwvtATQXPUtURrBiCxCgEak9d50VdNRThv9hUIRbxIwKeEq3v3bbdCOUcwdfCwC3te+5IOk1sbxWnfSueosC3IaA6WF9bTMOMWowTOCTYA5dr7knnaNg5SX5JIpJJPEdlzD06boGLsuu40sdl+dvaXKL1aVnBFenoGpVx3iOLklSN7an5xtfCU6a90tUVcgzDZM19TYG/XmZs9jAK4qUKitZRmpm4FixsBfpeWclw5vpdgUXy4rs5PtNwakaSVcMgFOo7XvcPRqWu+FYc1AsynmCddpP2hrJVwOGUGvelTsQVpCkuU5VIYKGNxfmbW1Am1U4cKT4nD4gDI6EEMdnQhkZf6tGmLjKtSpQqU6hNkOXUAlRsCDzW4+t4Yxi3hfyv4C2N49gFpLRqIgQMMrAc2AurW6kX+Uz/9QvZVUluWu/oANZrJWathhTqWJUgDNbrcG/sOcrYtVwdaykVM4Do9guZGvYjpqCLDmJmnDjjO2bKZ8tdIy8Tgqq2Z7qTqARbSa9HGd4aLnfKVb1Ux9eucQg5Ff8Mr0aORBflf6xDlyW+zSocXro1Tj7c5rcLx2Yhb6E6+QGpnE1sXr5nSb/B8UFGu3PzF9v7jp6XipVJLI6FvJneY3CB6d252P9v4V9955J234N3NYOBZKguOgYbj9Z6ni+K0u6pgtdyMwRAXqMfKmt2PL5TF7RYSnWpCliFqUGcZ6ffIUYbgMAflbSGubrknjRS2tWwazv0ef4KpdZ09OoWprVX4kGo6jnMHE8JOGfLmFRCBaoo8Laajc2Imz2ZxIzlG2b/LQ3faLU54pPsv8aw32zBNl1qU/vE6kqDmX3Un6TzgHSen4VDh6+X8J1HS04XtVwv7PinVdEb7xPJW5exBHtNXgWYzD+0ZPOr6n/TMlowx5EYZtZzkEcsaI9RBHsjGVIQqQgfZEMhaLEvAQJMsiEkAhRAMbeOtGtKsh13B8PROHJyWrBSha51BFwQt7bWvpDh3ZXNSFWs7KjLnUi2W1+Z32v0lLHUmpm42IGnI6SoOL1O77kt93e4HTnl9L6zLGMp7ix3KK/UuhmJqIXvSUomwBYsfUk9ek0uH1idL6TOp0CTYC4PPlJUZqTWb/wCy99aawhcJNPJfx2CO/WZZp257zosPxMOtmW8zcYya6WmTx7JJ8WhtsV+pGeKQvYak6ADc+U7zg3YZKVHvKzoKrLnGpy0wACEP9R6+043DqF1UkHy5Szd2OrseXiY28tJo8ifyLinhFamo7xs1uP8AZ1BTD0z1ObNo2pB05TGwyOo0ZlPI3I+UsphyCA+gOx85a/0wjW+Ybeh84avIhVp7KTUpPKOk43xhcZSoKqDOqqatQaFmy2K/PW/nM1OBMNSWam1lYW1W5ABGuq369ZY7O8ObMUbQg7DpyM9F4VwcIhza3Ftek43k/wDIf4zxF6NEK3Y8s8y412VfA5SAxp1NVL3GWwuyA9dbjynJVKpLqGOZbHuj+Eaksg6C99Opnu3EMJQxmEfCGsve0irWY+JQDoVUWNspIuvQzyjtL2Tq4Wi1KqmVgc9JwylXyblSDpcHY2Ok73j2q2vfYicXCWUYq8YIFul/aVsRxUtpylfiCHLTqgaVB4rC1nGjemYgn5zR7L9lKmOqKEbKn/UcjRTfZR+IkfLnKOuMNsd805aMta12HyAG5PkOZnddkP4fYvFsDVSpRo6EsRldgBsgbQacz9Z6n2S7E4TAqDTQGpbWq9mqH35DyFpmfxQ7Yd1S+y0W+8qi9Qg6pT5LfkW19rxLmpPCGxi1oqcR7T4XhyGjgERq2z1fjVSNDmc+Kq/lsLe04HG4967lqzs7HdmNyfbkPITPV4paDBrjFItpSTp+n0EBgBmzU7ZhtrY/TQyqHk1OpA0XydbST7RRDbVE36+YmH274Z3mFWqPipH3KNYEexsfnLnBuKFWF9jv6dZp8Ww96dal/MjFflcfUCZot1WJl7ErK2jxy8ZJsRSysRy+If8AawzL9CJFO03k4AkesZHrDHsDGVDCFQwgl2FEeaJmhCAIuaSB4QkIGeNZoQkZDo8TjCyrcDbz/eZGLO+ghCZ60l0WmWuAYsiqo0IuNDrNPj9bMimwuDYEX21038osJJr8kWj+llLB4oi2g+sdxCtcbD6whKcVy6In+I2lW8h9ZfwuJ3FlPrf94kJWUUFGng6oKMCoNhpvp5jWamEx2huiHwjcHlbzhCZZVxfoYmVMZx+olTwZVt4bgG9t9STIeJ8drdyr944YNuHfUXGhGaxhCMVNeVpFHJlKpxRjVFchTUpocpObnob666E/OWcT2lqvRqZshy+JbrqCVsdeeh5whNtcUksIVl4MvC43Nh2BRNSSTbU2Zbc9t9PMylX41VT7qm5pouwpkrf1INzCEs1nsZB4TwV04nVvfvKn/N/3l/8A1Bn8TeJuZJJJ9STCEq4obGT+xBiz5RTiz0H1/eEIMIvzl9ijFnoPr+8kXHHoPr+8IQYQecvssUeIsOQ+v7zebjbtRUkLcaA2N7W23hCLnCL9BVkvs88x9YtkJ3sy+wdrfnb2Eq5oQmuPRgfYmaOzwhLoAx3hCEDCf//Z"/>
          <p:cNvSpPr>
            <a:spLocks noChangeAspect="1" noChangeArrowheads="1"/>
          </p:cNvSpPr>
          <p:nvPr/>
        </p:nvSpPr>
        <p:spPr bwMode="auto">
          <a:xfrm>
            <a:off x="0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t0.gstatic.com/images?q=tbn:ANd9GcQR3hXga89qkDHQ_2A10UeMk0OfYfbxPoMZE1673bfSZNPH-J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590800"/>
            <a:ext cx="2884995" cy="215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*</a:t>
            </a:r>
            <a:r>
              <a:rPr lang="en-US" dirty="0" smtClean="0">
                <a:solidFill>
                  <a:srgbClr val="00B050"/>
                </a:solidFill>
              </a:rPr>
              <a:t>lumin</a:t>
            </a:r>
            <a:r>
              <a:rPr lang="en-US" dirty="0" smtClean="0">
                <a:solidFill>
                  <a:srgbClr val="FFC000"/>
                </a:solidFill>
              </a:rPr>
              <a:t>ous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Giving off light. (From Latin </a:t>
            </a:r>
            <a:r>
              <a:rPr lang="en-US" i="1" dirty="0" smtClean="0">
                <a:solidFill>
                  <a:srgbClr val="0070C0"/>
                </a:solidFill>
              </a:rPr>
              <a:t>lumen</a:t>
            </a:r>
            <a:r>
              <a:rPr lang="en-US" dirty="0" smtClean="0"/>
              <a:t>-light)</a:t>
            </a:r>
            <a:endParaRPr lang="en-US" dirty="0"/>
          </a:p>
        </p:txBody>
      </p:sp>
      <p:pic>
        <p:nvPicPr>
          <p:cNvPr id="21506" name="Picture 2" descr="http://t1.gstatic.com/images?q=tbn:ANd9GcRKt8Kxk6F-l40RqBVHugvpfYmXvyNEjV363y3UHh4C73nEQLM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068713" cy="2590800"/>
          </a:xfrm>
          <a:prstGeom prst="rect">
            <a:avLst/>
          </a:prstGeom>
          <a:noFill/>
        </p:spPr>
      </p:pic>
      <p:pic>
        <p:nvPicPr>
          <p:cNvPr id="21508" name="Picture 4" descr="http://t0.gstatic.com/images?q=tbn:ANd9GcQBPsm3-91L-hVWAKpPbIgrj6QwDb9UPcU5YEFfny4nDYAX7XOW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2848464" cy="2133600"/>
          </a:xfrm>
          <a:prstGeom prst="rect">
            <a:avLst/>
          </a:prstGeom>
          <a:noFill/>
        </p:spPr>
      </p:pic>
      <p:pic>
        <p:nvPicPr>
          <p:cNvPr id="21510" name="Picture 6" descr="http://t1.gstatic.com/images?q=tbn:ANd9GcQrqsmA5EKJzDWc-Nk-mDRyLISr8lyTqUBUS-Wrt9FcdMMFmB9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495800"/>
            <a:ext cx="3048000" cy="216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astonish</a:t>
            </a:r>
            <a:r>
              <a:rPr lang="en-US" dirty="0" smtClean="0">
                <a:solidFill>
                  <a:srgbClr val="FFFF00"/>
                </a:solidFill>
              </a:rPr>
              <a:t>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overpowering wonder or surprise</a:t>
            </a:r>
            <a:endParaRPr lang="en-US" dirty="0"/>
          </a:p>
        </p:txBody>
      </p:sp>
      <p:sp>
        <p:nvSpPr>
          <p:cNvPr id="3074" name="AutoShape 2" descr="data:image/jpeg;base64,/9j/4AAQSkZJRgABAQAAAQABAAD/2wCEAAkGBhQSERUSEhQUFBQWGBcXGBcXGBQXFBcWFxgVFRcYFBUXHCYeGBokGhUUHy8gIycpLCwsFR8xNTAqNSYsLCkBCQoKDgwOGg8PGikkHyQsLCwsLywsLCwvKSwsLCwsLCwsLCwsLCwsKSwsKSwsLCksLCksLCwsLCwsKSwsKSwsLP/AABEIAL4BCQMBIgACEQEDEQH/xAAcAAACAwEBAQEAAAAAAAAAAAAEBQMGBwIBAAj/xABEEAABAgQDBQUFBQcCBQUAAAABAhEAAwQhBRIxBkFRYXETIoGRoTJSscHwBxRCYtEVI3KCkuHxosIWJFOT0jM0Q4Oy/8QAGgEAAgMBAQAAAAAAAAAAAAAAAwQBAgUABv/EADARAAICAQQABAQEBwEAAAAAAAABAhEDBBIhMQUiQVETYXGRgaHR4RUjMkJSsfAU/9oADAMBAAIRAxEAPwCh1lGYWKpCDF5qqBzpAC8Nc6RV0kG2UKMNSdIeSUWgqlwbS0Fqw5omEikoilUl4IoJN4JlUpUcoH+OJ84d0uEZElZ7qQHJIv57vWImyYcElDILaQl23xs08nKj2l26DjD+Tibh0JASN63NuJYsH8+W6A8Wwg1LdokvuKUlwDybTq0C3JdlmmzEFzVOS5vx/vFv+z6g+8VMpBcPnJI4ZFP8YeV32YzFpJQpJ/iARvb2rg/VxDbYbBVUCytcvtSAofuyhRFw5135VJAJ/D4RMpxa4KpNMvlXIKECXJSAohn/AAy0CzqPACwGpPjCabsahRzHNNmb1qSyX5Wbfwg6q2sldmVpL37wa6FDctO5Qtb1a8Vmd9oQzOCOpdZ8AlgnoIVtp8BqIa7ZFSCSxN+Z/wA+cCLo8tosGGbb9scqJktSvdU6Sej6RFik8LuUlJ3hhY89X6iJUr4Lx4KdiEhw0ULFqcpmEcY0mqSCf7D9Ypu0aEhT74Yx9lMq4K7MBFoPwCu7OaH0MBzoHBvDIqa7TSQQCNDBiEQh2Rrs8kA7ofIMSihBUybQrmSLw3qFWgQIciKtkonoZBgyYgiPaeSd0ErlGDxBSOZF2hrRS7wul05F4a4cq8HTKjiXJtEnZRwibHSp1oGy6FeISxFKx1DPFvxKpil47NeOl0Siq1GsQKEEzUxEUQo2FQDNReI8kGzJcR9nFbJNeXSy56M8o34QmEjKtlBiIc4umXKQF04AKdw4RX5eJmYoqVrCrbHZRXY7kyhE5pc367hAFPURJUV7zE0z5SpOZZ3gOlWUcHQFOeJHAx0G7By6HEiXJkSxNWQxuHcPucgXL3YXsepIVdtJKWgqLlCb65U8QyU33WLnpcPWMfrTUKIdtbOdClPdHBmUOWceA2Lf+kkJHdTMW9rFgkpfl3l+vCDKNgixSsXmFJWP3aVEJQlIAPArWdSQ7AXa+u57Sye8HN2TmclkjKLOeZDneVcoqi6hpqEDvCUGA94grFzxOUHxHGCcQxgCWEO/aElZ0zJBUNRuU00ERRxslB1TXFc1JJ7tuyQN+ZSEpWsbiQpCtLCYm3dcMsTAlSZveYkLbioplhQPgki35jFTpasrq0KUdVqUo8EoC3PK6ph8OUM9rKlRSkAXMtSyBxmzAQ/MJlt0ERSJGlNWIXTJmqQgqJZbpHeAEwB+OgDnnCLFtgKeoCFSiuSVpGV1FSAWSwU/eFlJuDvvBNGP+XlytDnQDfRMslSz4Zph8BBWJ1Q7SRKG/MCBa3ZrSH/mlv8AyRP0IM6qcBqaWZ2dQhQa4WCCWBZ0qfvD6LRZ8KxIzUZVl1oGu9Sdx6j5GLjXz+1EpJGftJObIprrlgLs+iik5X4lMU+qwgSJ6Fyi8tQITyCgFJHqGgWWNq0Xgys7R432SlSx7XH5xTKqoKi6rxY9vQBNQr3kD9R6EDwioqXDmNraqA5G2+TqbMiKPDHcqW5giTbpA+i/7F0zScz/AEYsCJjRVdmsW7IZDpFoTNSoOkxbLiyY+WuCITjPpnM+bHtNciBp64+pKjvQJOy7RccKlg6wwn0qYS0FYLQ3M9xDEWCcT4SRHMpDGIzUAPAU3EAD5xa0V2jddS2+IlV1tYRVWJQCvFIIuTg/E67nFYrpzxPW1BMK5y4rkVItF2QTEwOoNHS50CTaiE2FO1rvHkDCc5iXtI4406ZNeYVN3FajhAc7spSVoUBrmSd94+olqlK7JZcH2TxELMfqUFYBHeQPjpAMWOWSWyPbH8k4wi5S6CcIqXmDP7Iup9GDm/k3jHkrHj94M0BGXMc6lJQpSncEBnVYK9lLa3bWE0sKWAgJJz7hqp/ZSDut3idyW94Q5wrZ3RWXtFCwCbSUj3c34gOCWHN3Mdkgsc3G7oXi96TR7iKpammSpYQ4YlRIT4JB7qhcMXiFE3MDLO9uAAUHuPAq84dmhX7qAdGAIt0BcDxgqg2cKiFKAHR/nFVP0RfYV0pUFFRBd3ffZyPUxyqhUogNZKUjyAFvEk+MaUnZxBHs8PSPpmCJAygAbuv1aL8kUih0VAQ596xP5VEu3XvW/Nwh9WyCslZsSzngBcepJ8RwhycFA8PDwiKbJCAx0+EVLUV9KcrJFrZSQHKUE94DdnL+FhcvAFKpc6pB0JzNvyJZSCX/ACpzlz+Ik74dYgGDJtw5dOfOECq0yc2VQClBhYu3Ll8YhMrJFjk4mj76kWSmUlaR+VCcqlFR6ywnnm5WR01cVpUld2ly1B/wlzlfnlKB4QnmAJlqTmeZNyhQu4lE3A/Ms5RzBYO9iZchaU51H2lsSNO77TN+EOw/g1i1Ayn/AGizB2koD/pj4qHyEU+LLtyg/elp91gOgAH6HzhHLpeNoZw424pIFOStsilSSYZ0tO0cyZUFykRr6fTqPLEMuRvhHaBDCiqFI0PhEMuSrXL5X/vHCXKrO0OOcUqYsoSb4Hxqcw5wOqqCTd4DlqUTvH1w4wTMmNYhPie96aRj6rHig/Lw/Y0sMpyXPXuOKLEDa5hqjaVLWIcC5JYcNzvFPST7SjYuwGg5CBzNFyE2Hi55+YhNWMFqm7ROdOIPLhAFZi7OU679LeUIgvLcjvG/TgL/AF8vkz0pJUQ+rPpZr+fwjmcMhjxI7w+IcndziCVjySrKq3A6g/pCmqnlVx4fP4wLLl372YnXd8CYlSaKtJlxUuA6nSBaDEEnuueF/r4QZMNoJLNapkLGJ6hTQsmTi8OJ8p4BmUohfcF2n1OkQVkEDS0NEuaJIoZJxxajLc2SY6xSYqZOQPeYP8T4B4T52AA4vDvD6tMxSAR7IObobFvP1hmOLJpZb2vRkSyY9RDbfqiz4ZTDtEoZipOdfFMvVCLXBUMpPK0XSlKWATYAbgIp2zJK5s5ZIckB91ydBwsB4RbpJVpmCTzcAxkrsdS4C0IQ9yAedvWGUgITd0+YhcjObKEpfUPHYklOkiV528oIk0S6Y6RUJ94HpHk1SeI8oBlFfuyU/XSCkoX7yR0SIvbBNJA0yY9gQfGFuJIJSWeG8yQfxMfAf5gOchgSIG7CJoqa6mxB1EVvElO+Ud7o4HMjeBw830iwY8yVFQivTqohyzpG5n8w/rERZSZHRAJTZJKzdS1XIcNZV+8dAznvEC5AL2ZTFSpMtgkJzLOl2ISBr76T4LG6FmHrB/erPZgXQ+gJHt5dVEC7F3OW/eEG01WZi1LQGGRISXcORkQH1OVKlF7XJLXtewNFD2u/90thv1O/UOITJTF427wghYWAPZdr33lj4G3IxTgmPQ6WMXjTRmZ5NSdnKBEoW0fZY5JvDnSFe2FSpS12ADcy3+IYyKdSQxvw19DCpE077jxguRMI3kDgbwhqHJLcx7Dt6RIJzFjfTx/tBeG4ROqFtKllQ4sdOPAbvODNk9m11s3OUlMlLMTv89SY2nCMPRKQEoSABzY+OpPjGJPI3I0Yw4sytewVTl70tXFwxHpfwgYbCVG4fXONvSTyfrHpTxT8/hEXL3LVEwmo2QnJF0sW82hNW4KtLgg6ktxBdw/jH6JXTIOqX/lP6QursFkrF0J+HxiHKSJ2RZ+d0ScjpPgedtYCFSXvrp8besbDj+wqFglNujGM02h2WmSS5BI3kfOJjlvhlJ4nHlCyRMBJD6/TwdR1KmZ3HW46HfCv7kpPMeTdY9p1lKtQ/mD4QVqwSdD1KHLQUMPcQLh1UFFjD+UIHLgImVyqpMsBZosmJynEJOwjlIhoCYaCGWDJZMxQ1At6n4tCOmlkjMTD/ApbomDjlA3aG+l2Djzj0GqleFuq6/2ZenjWVIs2ztfk7VQDklDDrnfyb1iy0m06CcqjkVwVxipUU9KBMUkNo2une1fz8YRYjtIkqbLmPhHmmmpNI3E1tTZqf7TzjQDodYlTjITu9XjO8Ax0EgXTxB/SLrVynk5uIeJTCKmhmnaZKfbWEcgCTEkja2WoslUxXUMD6RndfXMTygej23TLLEKbi1om2Vaj6mt02JqW7gBuesRza19dfrWKxhG2EuaPaHzHWHMycFi0VZKiIdpZjpMVSSTmsfR/LX4RcsRoswMULEgUqKXIYnSKIrkQ0rjmZyZKvwuClKjr3ybpJN3dtAd5h1SSOyloTMUEzCXUSA6lXYEDUgKdxZ1JG4kV3ZunmAlechD3IObwSg2Kj057ofSartJhzoym2SxUySSUosCd1+JBIaLt+gCiXatI7FCgTb4C59M3rGbliOf1rGibWBQpEJOqcpUrX2SU+ZK9OEZ5OT3j1Pxj0Xh6/l2ZWrdSIVGPGjoiPRLJjSoTR8gNB1HIzFIf2jfpw+AgbsNxt10MN9mpGacng4boLqI+Dxj+ITShwaWkg7o2bZ+jTLkpSLMPWG8uYLB1eBaKcaionJCKcBCBrMVvP5Bw5wPPlV9N30zUzRvBDH+8YUTWaNCAcWU/8QB+DR4EDp0J+BtCLZ/Ge3S5GRWhG7w5Q6CG3wZUwTVcEi1HcCf5kiIlFXun+pP6x5NqMuvrFcxbbOnl2MzMeCbjzFo6XBKVjGpA1KSnmWI/qSfjFc2gw7PLJZ2fhcfOJaHa+nmFgopJLXcee6D6qYMp4eDQsw6MVxalCO7wFjy/D6NFdfvPF426pku6YoitYaxytCeSNMJ7bKQU/Ri2YPiomIfeGB+vCKcdAYKwioKVNuV8d31ziZq0Viy0V1S4hZnj2dOgbtIHGJZsWKnhKRDLAqzvo3B1A+KQfkD4CFCVXvBtPNCSFDdf1+vOPR5IyywaT9DLhJY5JsuNFSFcpaB7QS3i4A9ExxhWH/d6eaAn9+s2WRcBxmCVfhLZrvv5Q92FkBaZq9ylJCegGb/cB4Q0qNmVFRKVKAO4N8THnHOUMjZtrHGcFZRKfA1dqFHKnkhy920c7rkuz7o1ibhB+6y0H2gkP5XhfhGAJTMSkBy7qJvpz+tYsldMYhO4DzjnK+WTGG2kjOsZ2YCRqA+hUDkfgSN+9t8Q12FSkUyUy5aVrUo9o7doRlJCQoAlAKmDp0txjRjIStJQsAg28N0Ip+yq0nuEFG4LGYeCtRFotxdo6UVNbXwZhTYBNlzHSCA57ruoBgbPcgEkX4Re8GC2Fj4hotGGYNl1CX5P6PBs+lSNAIpPzclsaUVt7FCaYHWKFthRZZpI3xok1YTFU2nQJjNq7QFsu42VSgxYosRYb2+AvrD44+m2VKjm4tlASC5Snhfm/KFVfgs2WpIAItmto3A+vnE2J9ylTMIZS+6OhYqPklvGJjFzaRCiopyYHKxsqKrAgku4DHiCOHAcoS4rThMwlPsq7yd7A7n5F/SPBNKSSAGOo3Px+Me107MEnddvMR6zBiWOScFwzz2ae+LUu0AkwVJIRuBVz0EC5mMeZiTBsvme0Dj8q3BU2a5ux6fMRcfs/wANCkTZqtx7NPTVZ6l2ijEgHc/K8a7s3hRk0EtOiiCtXF1XY82yxga/amlE2NJb5kS4ltWmQAgFKNACp2HgASfAGOabFpkwFQXLmBN1JTnSsJ97ItIJHMQuwBMsVK58woXPQFJRKWyWOqcpNiTvIuHPIwdQYpXVWUTpYGUKImFITlWwKcoABCCQUFPezBRL2EKxxXG2xiWWpVXA2pF5VpI01tveLTnOR4R0+FslJ9nex1G/Kejs/KHeIFpWUakNELgmTsquJ1Bmqyk93RuOjv5esA0dNSyj3gnN+ZjBOJyDKl5iSHtYOo8kp3qO7z3QsrcHHZkzZ9NTqydoZapRnLSg2Cp013S5BDgAO7O0RHHKT4LSyRirfQ7rMLp6hB7qC+8AAjmCIr02qXKeSty3sq4pewJ439IVYRiUynqDTzbLF05SVS1pP4kHgzQ9qz2yk2uIFNejCQaatFG2tnW8IoU5d40/7QKIJkhQ3WMZiQSbW+MFxdC2b+oKkLf+8TlQBGggaXLYv4R4JhUp9wgoFDOfOgXtY5XM3RBniyVFZPkgzxNJnx4iaDEc0EaaRsK4+ZOxPh8NGrfZjVf8sRwmr/8AygiL2a5Lboxn7P8AGCntZR1LLHh3Vf7fKLmrFbM8efztLLI3MFSxq/QuGGYtLStTkP6s0SVmNy5q8qVC0Z3itMpMztEqNwxHEiFUnBRPXmWZwLuMqm8BwgUW3wEaSdmuS52UgEhtxt5QylVm6KbgeHLSHmTFEbknvMOat5jz9smVMMtWn4Ty4RdSrs6UE2XGZXNAVRWQiVjINniOdirhorKRdQSJq6r13D6vC+TLzKc6C8eJdZ5RxWYkinTnWCU5gCBqRcn0ED7Ok0WBGE50mYpjmATLALAJOpWrieWgaKD9oFantkyUEEShlU1k5lapSOCQlI6lT3eGGM/aWFIy0ySkn8RHs8wN59OukUcLe5u5e9z4nebkk84exYpJptMSy5E1SZN2WZNuFxvHMcoCnq0A3fGDZQTZiyuB0I6wvrZeVShoxOseh007VGLqI82RA3jsJYNpxiECCFK3R2W7IxVQdgdGmYsZjopIAtd9RyAAMblhaQpF4xjYlOedlP4VBfgEr+eXzjVqCuZtd0ed1TSytLo3dNDdiGNbslTzlBUxLt4ebQXQ4HJlDuISAOV4+ppoVrE1RMZJ3fX+YGmc4tOjwqzqAFh8o9xmaykDdv8AhCnDdo5QWpKjdJ+mjnE8elTF5UnvajqIo5Kuwig76GqpOdG7fudooW12zUybMMwy1LLAPLUBZIYOFJVdirRovmHze7yLerfrBSgB0g0ZcAJRXTRlcnAps5ct5SZQlBKUl1KWyAwD6aO9otNJh+UOYsM0DVoU4jUBILQLI75YbGn0iobdyHkKjH0S3U3pu8Y1jaqr/cKfnGYHD1nvtbXw4tE4mC1C8x4lJJtp9cLRMtDJ0j2UGj2eqzQwkBrgFVEOeJZjxDliwJnyqQjSJJS9xhni+Hrppy5My5SbHcpJulQ5EMfMboCXl10jZhGNboPgSk5XUkS4Kvs6qUdxUEnovun4+kXiegoY8FB4z2asag3Fx1jWygTZaVp0moTMHUgE/KMTxLElNSRqaKdxaYEnaSQdxW1iBuO94NotqadJfsVHpdvIRSMf2cXLnJVLzAEOSlwbE6Nv0j2mFYB3aiaBxJU/jYtC0I0uB7zf4mk/8eUwGkxP8piuY9tJTTdJmVT2KgU31FzCL/g2pmJKlTJh7rX7RT/lJJsNPOJcO+zRMxbdotQBDqCcqWa4SCSXfi3SLuF9lZRnXERvQLUtLvfjBlJIUVF3hrh+AJp8yAGSEpIHD2g3pBaKfLLKuMLMmwOUGEVXbSrcIQOZh3VVLWEU3aSpzTeQAhjSw35UgOoltg2KdbRINOn+Y4Msu4BPSJcoHX4x6CbVIx4p2zmbNy9T6fXyiKbNdIe7adP0iKaovfWPHhnHCkkLzluZ0mOp8zdvs3A9Y5MDzluw4H0iNQ9sScXLLDsYsJqQp2dKk/XlGhmpy3exjMsIVlmoL7/Q2+cX2VOzIYx57xCKjKP0N7w6fEk/cuOC1maxhvVoKkKCdSC0UvAq7IWP19NFopsUBGvX5vCkGqGMsfNaKHVbJzUrVPLhamSzuGBJe3MvAlPs5OkVJmErXnZkspQzDgdBGho2kpZksr7aWUpLKe19zA3L8oMl1CCykkEEAgjQg6NHbI1wyZb4cyi1+R3QJKUJB1AAiKtrMsdTKwQgxSsvFm6RTHHdLklqMTd4BmKKzeAUzbufrpEs2qAFoC5Dcko9CTbSnHYMNYphSUP7uRVurgBupEXavlGeUo3OHbjuHz8IqG2NelM1MiXolipQ/wBI6aq5uOETBOToSy0vMLJcq2mkcz5dvL9IIpmIjmoTaNAWbVCiotAjwTVL3QHHC7Np+0jZsT5AqUB1yklTj8Us3WPAusdViMjmIBtH6KwUd1cpTEpJ5hic3zMYxtVsbNk1syRJlLWk/vJeVKlMhTsLaZSFJv7sTodQlBwl/wB7onUY7e5FXNONxjUfs9qzNoxLL5pKykHcUq7wHgVN0IikI2Nqz7UtKf45kpJ8ip40XA8JVS0iEEd8BS1AXdRJJAO/u5R/LCviGt06xpRabb9H18w2lw5FK2vQb1uHpmAOlwfSPKbZb3c7dX8o4w7HEKSL8wfH6DQ7pMXSlnUD4/GBY2n6mhulFcHMjAEgd5K1clE5fJ2hnS0oSHYADQAACPf2kk77fXGE2KbVy5ZIcFuHHgOJgknQFylLsKxeWAQn8ayPL6eFmOVQQkIG6F37eJJnLsSGQngOJhHVYkZioBJko9WsqV1iubSEdow3C/xHxHlFnp5e+KjtLKInqO43HQd3/aYc8OSedWK6x1iYDKnga6iOZlUp7Esd36xA8eR6RY43uMXfJqj147SiIiY77WCpr1KNM9nLYQJTh1E8I8qFvBEhFmgEn8SdeiCLyRC5c0Np+oMXLB63MhJ8PKKQlBEO9m6rKooO+467/rlCHiOnlLFuXpz+o7os6jkr3LhKVCfazHFS5YlBTBQKln8rsE+J3dIbyopn2hS1BaLd1Q16Pb1jAxrdwbjybPMhEnaBQNgW6/2i6bD7ZlKhKUSUKsOKFH5H63xQE0lomwtfZzkEgtmALa67ucHeKPcSI63NJbMrtP8AI3NFeSYCqZsc07sCeEfTYWky8QWZNiMzHuY6m+kDzVMIXky7ZGMakZVId5wJ7qVMpR90NfS3nFKq8BnrmlRSVKWSWSOlg+gAYeUXjZnZVIWupUMylEhPIbz4l/ADjFkw2jAUpZF9B0Gvr8IVya94cm2HIF4fiRuRldPhakd1YKTwU4Pl4R9iFPYteNan0SZwKJiQpPqDxSdQekIsS+z0KvKmEclh/wDUn9IeweJ45qp8MWyaaS/p5McrE3gbLFyx/YGqkurs+0TxlnO3VLZh5RV/uivdV5GNOGSM1cXYtsrs/RdLSFK873IuPrwiLEqATQQtagngDbxgmZPAj5IcXjxuXUSyPk2I41Ep+GYTJmT1qQFlMhTOpThcy5bKzZU2PMkc4d1NrxHQqZc0cVMPQnxufKJ6tHdMLZcjk0EiqM52upplLUdpKP7uc6sv4QsNmbgS4PnC6RtMrfmHqIvuIUIqZC5JDrQM8s8VByw6gEeMZ9Mw22YXB849FociyY+e1x+gjlTjLjpjFe1k1QYLYQPKq75j3jzgNFHBcik+rw8wdthP3hazeGtDSRzQ0P1vhzIkBP19XijRdA8xWUtFZ2jTmp5M3iuaD4lw/wDSrzh7UTPbVwEEbIUUuoogmahKkhZfM+rG4a4bNrFFqFpZxzPpPn8U0Rkx/Fi4e6M1jyNRrPstkTA8mYuWfCYjyLK9YqGN7BVVM6ijtZY/HLdQA/Mn2k+Tc49Hp/FdLqOIyp+z4/b7GNk0eXHy1f0K6Y4WY9UqI1Kh+UhZIgmLvHUmrvA043juTTk3hFTnv8oy4x28jiWt4kkzcqgoagvANMprRMtcaqmpQ5EtrjLg0ajnhSUqGhDwJtZSCbKQN6STzZt0LNlsQzSVJOqDbobj5w0xSeShK06pLtuINiPSPGZI/ByOPsz1ullDJt+J0+/t+pUDRFOoLQ02WwQLnpUsd1BzDmoC3gDfwgxeLoIDylP7o0e/LpDvAEm61DK4YJGiQ5PmSYs8trgcyaTFhTk5J+yX+xstTfCPcrxFOnWsbwXSIs536QsxQEn09tIFmUj5U71EDoNT6A+kM5pdTR7TodZVuHdHzPwHhC+Wfw4uX2JSvggxirmS5UuVTgJmTFCWk+4kAla9DcAAC2qhDCkzITkI0GpUVE2GpIcl3vviCYgGej8qSf6i3wQINlrDh95A8YwpPhIN62ESX4DzP/jE/atrbm9vPd4xFMmhOpaIpNbmJAZms3O0RuogMUYj7SBpk8JLO44akcxy5eXCPfvCfeT/AFJi28q4nSA6haJK+pEtBJt+gjyThiU6FA/lJ+JgoUSVWUEKHAoBHkY0v4W/8vy/cD/6V7FcwJJWkrNiolQ5OXHoWhpNkukw1lUSRYBI6JHwiQyiPwpb+EfpEPwmT/uX2OWqXsU+UpUtYXl1LNp9XhLiuEhFTNQB3c2YcAFd5hycmNM+4IVqhJ6y3jpWEIKsxloKuJlOfMw5pNFPBK27BZM8ZLoyj9kjhBErDQI1JOFJ07NP/aESJw1P/TT/ANsRobWC+IjO6elAGjRzXLZLDWNGGEp3ISP/AKkxLKoVJ9k5f4ZaR8IjYyfiox2spJnZKZC78EqPyhtsPTlFGAoEKVMmFjYsCUu2o0bwjUPu696lf0wPOw26Sq9xqkX5P8uULanTPLj2dFoZkpWIJIdmsT5GDJQO70hnMwyW47uUjh3fSIF4UHcEjyjIfh2eHVP6P9RlajG/kVvGNhKWrP7xAlrP/wAiO4p/zMGV4iK/if2LFMlCZagVOsKWe6pyo5VKZK8yEpCU5E5XKioqAFtLRPVJcIQFggOpZy9594ykZGvq/WCqfGUzj2aFBKxfKbPxAB1HOPRaJ5cUNsp38vb/AL5Gdn2zlaj+J+aNpNgaqhUTPlns85SiaGyL9rKQxLOEksbtC+XKAEfofafZ1Ncjs5iFqCS4IJSpJ46336gjXi8ZPtN9mlVTArlJXOljXKhXaJ6oDuOYfwjX0evwtuMrT+a4f0Yjn08+1yimrSBD/AtkFT0ibNJlyjowda/4RuHMxJsbskqfMMyelSZSD7KgQVqH4WN2G/yjQ61AZgGADADQAaRm+LeM/B/l4O/V+37jOk0W7zZBH91SiXklpShCdE7ydHUd5MLJm8ag6Q3qFMk2uLv1iqy8WZRlqLF3SflGFo8kp3u59TTnUeAtEoA74bSJ+VNoAkYqlmUgK4HfBMqpBINhy4dY0pVRVMZUNOpZdWkG1+KJQGfQNCSs2jTLSyTeFtGtU5eZZtwgPZZyLHSTyU5t6rAdYayEMAkcNYV4eMy/yoHqf7P5w9pmbjGTrsnmUF6B8fVgeb94rklI8WJ+cEpmsR+UE+OkA063mTVbgogeHdHoI4nEqQti10+Tlx9cIz32WsjTnnLJUbP9NDOlGUFuLDw/u8K6ecxYdIbSUMAOEQ7ORJlaPL8RH0yYAHPTx3ADUnlEHbK9xX+n9YrRJegkcImH1eBQw1EeJqQdB5x70wQwH6eJG+nMQpSeA9Y7Evp9eMScTJ+rx8/08cAHlHTdI4g7C+nnHxV0845Ajpo446Hh5x8B0848EdRxx5HE7d/EPmIkaOJosOo+MQyUCVftE3iMxLVIvuiEqbjAmuQiOifp4AxSnsJqR35ZzA2exv4EW84OTfQ+YjmfJJSXZvlFWrJTCp01lEhrh/NojzEPxHO0I8L2j7apnSCjKqU3eBdJ7qV2DW15w3Nv8PF20+UVquzuoS6XPeB0fvNq4L/V4AmYfKOsuWf5QPlDLKCWazswsM28jkYhqJWVi+vxBMUnBPstGTRXa/ZSRMBYFJPuqt/Sq0YnitDkqJgU7oJHBiC0foWaIyLbujArp3FRQT4ykKPq/nCc4Rx8xVB03LhlQlVeYZhzB6iOlVi9HaIqCV3X4kn1MT9nBHGnRybaPqeU5veLXhVKweEWGye9FwokJCVKU7JS9uoHzMUm9sWwkEMcKlEAghib/Xg0EisRKBUoiwzM/C/jGdbQfaBMC1IkAoYnvFs2r24fV47wvCVTVS1zV5yoBRd94dvWMjLpZK8uV0n9wyy/2xLjQuJKSdVd49VX+bR8mZ+6X1HxEdzrBuAgactpE08kn1EZy8z/ABDdHGG3WOsO59UlA4k2AGpO4CEmFaj+F/O8HUqczTjqod0e6k3/AKjZ/Lraa5Oj0TJBDqWQVnhoke6n5nf0YCN1RLMGkeMOECfJJ//Z"/>
          <p:cNvSpPr>
            <a:spLocks noChangeAspect="1" noChangeArrowheads="1"/>
          </p:cNvSpPr>
          <p:nvPr/>
        </p:nvSpPr>
        <p:spPr bwMode="auto">
          <a:xfrm>
            <a:off x="0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farm1.static.flickr.com/102/292692341_5169d54a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3771900" cy="2700681"/>
          </a:xfrm>
          <a:prstGeom prst="rect">
            <a:avLst/>
          </a:prstGeom>
          <a:noFill/>
        </p:spPr>
      </p:pic>
      <p:pic>
        <p:nvPicPr>
          <p:cNvPr id="3078" name="Picture 6" descr="http://t0.gstatic.com/images?q=tbn:ANd9GcREQEC7Q8ZLkv1Qc9OCUzGyWn7UikV7wxboUd6sQ9Fv3QplKqbQ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2619375" cy="1743076"/>
          </a:xfrm>
          <a:prstGeom prst="rect">
            <a:avLst/>
          </a:prstGeom>
          <a:noFill/>
        </p:spPr>
      </p:pic>
      <p:pic>
        <p:nvPicPr>
          <p:cNvPr id="3080" name="Picture 8" descr="http://t1.gstatic.com/images?q=tbn:ANd9GcTfSuEDyw7TNXSgKn7bgKC5zwRId1p-WU_axBPDxbjy4N2ebz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mysteri</a:t>
            </a:r>
            <a:r>
              <a:rPr lang="en-US" dirty="0" smtClean="0">
                <a:solidFill>
                  <a:srgbClr val="FFFF00"/>
                </a:solidFill>
              </a:rPr>
              <a:t>ous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not understood or beyond understanding </a:t>
            </a:r>
            <a:endParaRPr lang="en-US" dirty="0"/>
          </a:p>
        </p:txBody>
      </p:sp>
      <p:pic>
        <p:nvPicPr>
          <p:cNvPr id="2050" name="Picture 2" descr="http://t2.gstatic.com/images?q=tbn:ANd9GcSOoBfl41NjO7ghbUzsBWdUX9r2_A64apkj_JzrPLNYui8Sdu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3505200" cy="2625518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QTSl1e5ohno_eeeead1UJPGbGH6DbRLsLE5gqDDDNXnaGpiYEB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424853" cy="2435679"/>
          </a:xfrm>
          <a:prstGeom prst="rect">
            <a:avLst/>
          </a:prstGeom>
          <a:noFill/>
        </p:spPr>
      </p:pic>
      <p:pic>
        <p:nvPicPr>
          <p:cNvPr id="1026" name="Picture 2" descr="http://t3.gstatic.com/images?q=tbn:ANd9GcSLbtGI2wwfdpyqF3QGZuLvIUTnUUMFPmbM3P6KmrBc-LRKIwvHxQ:www.eso-garden.com/images/uploads_bilder/baffling_crop_circles_equal_pi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66966"/>
            <a:ext cx="2743200" cy="19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*gigant</a:t>
            </a:r>
            <a:r>
              <a:rPr lang="en-US" dirty="0" smtClean="0">
                <a:solidFill>
                  <a:srgbClr val="FFFF00"/>
                </a:solidFill>
              </a:rPr>
              <a:t>ic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</a:t>
            </a:r>
            <a:endParaRPr lang="en-US" dirty="0"/>
          </a:p>
        </p:txBody>
      </p:sp>
      <p:pic>
        <p:nvPicPr>
          <p:cNvPr id="19458" name="Picture 2" descr="http://t1.gstatic.com/images?q=tbn:ANd9GcTqJSaPdVyQWyqo0uWnHL9O7Joq5GM8Vw2EEvh-i0cLkm0v2F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43126"/>
            <a:ext cx="2362200" cy="2362200"/>
          </a:xfrm>
          <a:prstGeom prst="rect">
            <a:avLst/>
          </a:prstGeom>
          <a:noFill/>
        </p:spPr>
      </p:pic>
      <p:pic>
        <p:nvPicPr>
          <p:cNvPr id="19460" name="Picture 4" descr="http://t2.gstatic.com/images?q=tbn:ANd9GcTVXT9yzFdpLDUR5kXu5sm6Np85vtgI-I1JdGvpy__Vpc8FL7GF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3429000" cy="2405419"/>
          </a:xfrm>
          <a:prstGeom prst="rect">
            <a:avLst/>
          </a:prstGeom>
          <a:noFill/>
        </p:spPr>
      </p:pic>
      <p:sp>
        <p:nvSpPr>
          <p:cNvPr id="19462" name="AutoShape 6" descr="data:image/jpeg;base64,/9j/4AAQSkZJRgABAQAAAQABAAD/2wCEAAkGBhMSERUUExIWFRQWGCAaGBgXGR0cHRwaGxogHBogHxofHCcfIh8jIBsaHy8gIycpLC0sHB8xNTAqNSYrLCkBCQoKDgwOGg8PGiwkHyQsLCwsLC0sLCwsLCwvLCwsLCwsLCwsLCwsLCwsLCwsLCwsLCwsLCwsLCwsLCwsLCwsLP/AABEIANUA7QMBIgACEQEDEQH/xAAcAAADAAMBAQEAAAAAAAAAAAAEBQYCAwcAAQj/xAA8EAACAQIEBAQEBAQGAwADAAABAhEDIQAEEjEFQVFhBhMicTKBkaEUQrHBI1LR8AcVM2Jy4SSy8UOCkv/EABkBAAMBAQEAAAAAAAAAAAAAAAECAwAEBf/EACwRAAICAgICAQEGBwAAAAAAAAABAhEhMQMSIkFRBBMyYXGBsUJikaHR4fD/2gAMAwEAAhEDEQA/AJ/LFncvT9MAN6cCZk6XB06ySAR15bDmemHSZSllqzK6kFFAfyxqGlxJk6okSLcvlgjgtSjl6wzAYVtElE1AeqbapFjH3xwt5pkNZFod6SlWQyxGmR8IAFo3DDb64WVCajWtHTaCN/a2HOc8cVa1ZqjU0DFp0jYabQPlIk9cb8vwxajPVpEEFJtEKWBtHKL4o43kDdbAuEcSFOgyaEYu2oMReADIH64KyPEq1cClqppTNnlQNu5wE9VVpqgpkOssD+3vvgRwwIBgT6gDtH9dsKrTsG2PaLJUqJSBYqJiF9JnoJJ+eChkayAowJUXXVI+Q5f1xPZPOGm2pLOvP+mOlcOpDNUKbh9LhfXzk3Bme9/ng1Hkw9iTfU5hmuKulVywgFium9h1g8j++GeTzVOlVQ6n0iDq3iD6rf0wzz/C6dFlqVkZlZxq2LBVI1Rf6YFq0adWrqJLJLMQsagTOmSeUm/zxlQ+JLAbmuJebLipp0zpkxKn4bbT3xr4TxAGoUemVZmAiSSNViRPsNoxvyMeS1D8PrLCUbmsbmeh6csC0qLa1DCGU+l9ovMTzH9cTaUWLob53+G5dbfl/wBtrSDtIxO+Is5Tan/CCqgiSCCQOduhNwJMTi0zvF5dqYQOjwzn8yNABi8ESAZG04kfE3AmoWZQo+MERdTadp39rzinHGLdQzQ/FJJ5Qh4AoqDyg2lSS0xfqP0H1xTcNo1GdQlJyL2MAGwHxG3f64UeGKYFamgUDVa5uQZmBt88U1ahVfMfh9ZDMIENeCuoAHptaOmOhRydLivRO5/h4pZiq2oq1OTpWSoH8sDbfnhBmOPlnKoPLvcgm++55TPLpfFLxWsEXymUolP01HUGWvIUmY1NEEnriNzOT+OoF0JqhFJJN7gSd4EX9sKptZ0c8VnJvqhwlR6dVtWoBk53kmL7e32wVwziaZtfKzhfWgJp1gJYKBJV53XoTcY+53hy0shRqaj5zuTqj0qoBCgmLk7i9um2BKnDsx+EWuaZKO7AsB/LAGoi0TMHth4ZyOkUnhnhv4MtmxWpVEp/l0lg6nqVnSZtcWONHBfEn/kVazD1M+v0iBJbYDkB88KOHeZRIdHiVJtt8Mweo2scEJmqbUBU8kKzsASCYJF507CcHomDN4GfGuMedXrsKZTztYZZ9MgAgxa9u++B2zeqkJpr6qHqKjcqSFM8j164BqcXVa76jb1sk39WmEEbRgPMZssRJ/JuNr7i1uv2xnQOrRQZfOlVo1QFJgq8iZvBH6YpV8R1CtI67fBULCVAn0llvLAA33xz3K5uEKLylhcDoD7noB+2GacVhFW42juBufqIw0eRoSivp8fqGqI0gT6YAH3gE7Cxw3bjtXL1AXVtbafMptE6CIBBk9dz0HXEBlWapLKT6EqVGJ5W/S4HvgmlUq0qKV6jMGdXCM1yYA5G+mbYpHlN1Oi0eLtqqhkVlBlWgGfT6x1MdejYRvw3JuxmgAR/IWHU7A4jn4sy6RTLepYJJj0AyxnuRB9sZ53xAYVlQeqfpNp73Jw32sHsXqxnU8IViS7UmCuCIB2K/ESAJuZI64VVeHKtZqWiobWcJIgLKn2G57e2KF/GWaqBTTqU/MWRdRDCd79jIxoz3EajUqikgVFGpl6mLgC/baMedGPyUSkTCcQFKmzBFeQATErqmVOrt053x98N510qu6SaIWXDMOdh7meQwv4XTWCHkEnnOmO/L/7hpkPD7rWemNDLBAa5E8iDa4nftgrGh3FaZjWqRmDIkTeem4I7xhhnOHaYraiywIO/yPfrhZrDnXo0kAAxsStp7bYcUDro1KBgB/UJMaXFwPY7YHi8MVpLQEuhmVgNJ0yYG0G/9nDL/MahZ6KHozNsW5gjsLH5YmBnGpkiR8UsPltBwU3FvMARFuLBpvcQI7RIwFCVgassRxJatA02kvTkHUL25z1GAaFET5bAyyyTtNpXlzFsDcOza0tQcerSrCbySbzeLW+pwdlqtLMVE01CKq30vCggbjULLABth1xfZ+XsSKzSDOCVFp6lB8t3spkGKYkvv+Y2vjbxGBUXTIQAFZPK+/ci/wA8aM/kUqBKhXZmUqDJ0j254yzPC2pBRoMMQwFQ/kghQZ26fLHPyaoZozyIQ5gfxPLQTJeYKxMSRudhjX4lzrVqdNAAxHpvvojVZtjb9sE8GzoNRKDMyrr9IBklhaB7dekxhV4o9WYdVNNBqMXkAJ6RqtIBt9MPxRbq8ASyTX4gUa2VqKzADTr6rDdel8VdHLVKecVmFyy1AAAJU7FRMbdMIsrQJpsp28pdFpOoQwnnvzvynDShnFNek4Y1G8v1KDPluttIMmRzgdYxfTO7jzsD8UcHARytQM2pmKKQYAPpLdN7f1xPVKpqomptRE2UeoctiBe2Knxgdb1KodQjsFUEhDpjUJG+m5O2+JFuM+QQAKbsFkvpkhjeAewgYFK2c9NGGddq1JUZopU/hgfDzNrSTzOGy6fwpI1aaVIooZuU6pI2uzfphfmuICsoY6fMiWVVBBXqB16j541U8wGoNTBksACecD1fsMW48CybY8XhQOSqZgfCoKGSPjI5DnZR9cTzZgLlKQF2lyVItpmxneZB+2MfxhagygkQbgTBv063ie+F3nXXoBB+e/64LY0UFtS81qYG0RNve/e+HdDhYOXRHHlsgq1NZkCpAWFB9gYMbkY0+COC/iM4cuWABlhOxKiw+e2Hv+JOS8p8tTXYUAVEDVc3nTY3Ejn74lJ5pGll0T3COG03qMHqBQEJU6SdTASFA3kkgY6D4N8N0fwrmuj1PMZQ4SxpovqUEkj4jAgd8Kf8O+GUayv51YjQCyojQ4YAesSIiBG++LXwTTqK1am6lqZqg6tOlgxEhiCNvTYdvbCN5olK26RHV+B6a/4Kir6ixNZ3iDTVi1je0BTIIk4x8QZFHqvVDt+GppFIC4BJ0opOwLRrPaJxYcezOtnzQqBUC6Kei5NMOVqBo3VjAAn864n/ABFnkby8vTDFdYq1aaLAaqwmApFgAI09MFulQz0JK9LL0/KWorfxFA0pdvLVfTItepU9UC4UiN8KMlwao4JiAGIueY+IfK2KHhfCnr59VQkuun+Ipk04Ak3FtCyqjqB0xp8T8KrAUioY02DFNN2K6o1P3aJvjPyWES7O8E5ka2rU38sEx+ow3zGYkLBksfVyJteDc7csJdDLOk/ELxG25/TBVSoxFOFLau8SRaQf688bBdr4GWUVIuGIDD4Tcibzyw1oUQiK+ky5OgyDJB2ItDC1uhGJnJSHM6tJsTsfn3GKSrVRhTXzFJWXAuNJm4k8yALjGxsWYU/D1qKrH8hOtUEETFz1B7bRjXmsuiaiqyGWJIEBuZx5crUov5iVGCuN/i35GcMs75dOjrpXII1idQZWFzsIKt9j2wlqSpiEbxTgrAAmJY2gbSJ+KPnGMMvkxl1hllzcE2i45nFVxkF6AFNy+zBAZkgygjYAAt39R9sJaXiA00ehmKEsJ0yBI1AaQwYfCD0g4ZzlCsZDd4R84VwapXpuyQ3l/GpsdH8wJtvAgdcMOEZamyVCy6VgwRBIZbi+8XMxJwkpZphVKaFXUBZWjrImeWCcxm0pzpK09ayoFwORBO9xhZSky8F0yxjX4/6wSEpgNqJHZAggD2n3wsr8X89pVqgIkHUBDX1TYA7zcydsA8UqITSpl1KoPipbMxGxve9tXvbGOTpOrDS0MDzO3thaQyinbGRzAQ0qlb1AkkabGejdDODc1m6dSoXqDTFIFyJJLEMb95KjcbYToAwB1AaTeTa25740ZrNK+piCf5Y2soFx/e+KxxYrSeEG8FbUSHWNheym1+/vGMMylJCQFKqhaWVtyflz63xiyDXT0uCzLB6g3sT7D9Maal6pGq0wT1tJt8tsa+2Ap5M6+VqZkzoASkoBDsFmFibm8wLDCE5HzSSkMBvePeBvh5nXZqUarEhjJ2MQB2taMK+B5IvmAl1AEmwMx0BImexw2Fkk72gLilNaR002lt5E2+onAVDMDVqAHmAz2P8A32xQeMOD+QSpU2Il9tZiRCwIgET7YlQJw8cD7HalAvqEajyOwYAXHX+mA2yxUkbwYkdRjxcsl/ym/sdv3H0w44Vk3qVqbKpbVBYC0xYj3t98M3geMbdGGREQ4Y6otB9QPOe257YsqnFRXyKtVl8zRqhgHEq6BYAYghtgbzz74inoFK1Wno0gsdOrkJ6/S+GnCswKdU06koGGlmu2kgghgB7XA5HEputCzKDwbncqtVCFqUqpVaVgGQszHUzDciNA0+56HF94YrVcxTzhddLE6Pim6giJ6j+beYxFUuBOMzQrZUiKzg0Tf0ssFhDcg0gTuBjrPDsuR6nphXddVSBeQRA7xgp2TSWxBS8F0qj+YzsKZXStObKdrjmRH1HYYyXw+tJfOnVWDNV2szMNKSNwBt//AFiqXJrvABMH5jY/bHx8uHUgbSdjzk/vOC42tGasiuC8DXL03UgySXq1lOktEtpHMTMex6nGVLNU8qimq2lqgmJPpG6qL7KrAD54qa2QWNNjEGOsX+kxiYz/AIRTMVC9YPaFUDlAviMoVGiP2eTkFLiXl3WnFo3meomPcjtbBOQq0WWqWKoCtgZmSRIUwY5mT074nUqNGkElTBIjnt+nPB+XyrFG9Nw1yTeI/l98NKWMnR1oa8EVbCoT6mnWOXUHnh4mX1VaQGmZYEKJGkfB6uYOMeCUvXVoBC1gSoI0qwX0sZG1+R7YyqaaFRQrqqwIIBkNtsR1AM4kp+kLOLRjU8wVCtPXok2ImTF/1xuydComWqVqTyJEoFkRfVP8sQInviw4MrPkavmqrk/xQVIMgETAIsRpPLCnP8TGVejUClstmqOiovP0+lrjdlmQffB4odvJMXsR/mUWAksjc9JjkTIXsYwLxriIdQCwd1WzwJcRztqmAIvyPM4yrZZqWYqUhUlGJQP1U3G/UaSf+sFcWyFKiDQX1OVWHaPzLFgJN2uDy+eGk7Y0FkUcLUKlSo0BtQCqQbkqSTq6wZj2wy4Z4UzGZTzVoxSmbAagvOEmWHQYeZXhuVGRdH1M0FtbGR5kASF2GwHWMMfBnEyDAkAbdABhkknk9KP0bd9jn+dZqdPWi6qYqlVq6SII5FZsSIaDt9cH0c2G8qoppklBqCySCDB1atmMTAkQcWHFvDCrl69am61FZxUdCkWkzB7au1hiNymcSgWK0lLsSFULqSDyueVoP3wOTt6OKfDJOqMM4wEgwwiYIjvHaxnGpsgDS1oYM3AJEElRHt6saKFR3121l2ErHISd9hEb4b8JCnK5gOreZl2WdUbM4gj3H6g4tBNmcKCMxwg0L1EJqMbErZZ2mN2+2E3E8sNbQCHBhpUgg31A8wcVee8QnP1aVFPTFPkV1MVBYRPMAxHMi3LCCpmAxDKAL+pYIuBHvOJZdk+zE2dzZdQCdMAT3Pcc8eXMaKiMHOsQVIEAWty/6x9zOXBpO/pC6wsE32JuPYb9cZ8JrpSqFmSm5I/06uo7GQViLkWv1+eGRvQT4gIrUlYTUrEzUcmwkXAUkmZIltrWxIvQhoJvhvneJsr1CvpDG4/LE7Ag2wtylc0qqOUUwdUMJDe82Iw0boaKD+DZctVCKpbWI2k9Zt0N8WPheoMtU/i1CjMAG1Lq9NRtJi82Hq5YiMrxNw50yuq0KYHb+uKE5lKi01aoEYqxJfmdQiBM3jlGDsrpWgvio/8ALeoiGpTKmQ0zCwGPyn0kyYicNKHhnzKlJqDylaTTZoSSPiU2gMLgCSDbrgXw1SQ10fNr/CUHUCxliBYhRe9pNtsUfDuFJKU6T6RUJdA7kjc6FIU2g2BN7455ckXhZ/I55TtnROB8GUUqMpoZLlejCxPOJ3jvj3iniHlUjpYiq6laYG5JIm/thf4XzlWv5tLNOwrU2jSp0yu0iLkEzf2wbxvwtQrAaliCDq1GY5i552vindqN0FXQD4TI8hmcIlaSogwYAsSJ688a+C8Q4gTpq0wAJMwt72iG+e2B/F/h2g+WQ0dCmlsBbUvNZF59+fvgivnaFDQEyw1tCj0gnSBJJHYBjyJg4dQbWxX+Axyuec1CpSokfz0/S57VLwPljaOK0zIOpSDeR16GL4jOPVKy1PMWuaaGNQQsACPS8DaBZu4YHrg7N5+uAvk1K9QCzH0kzAYGCtgQwI/6wt/zUv3J2zj3hfMUEqsuYU6GWJEyhP5hHS5jHzh2WIqH1ACCfVsRFo7nlhlX4fqXUGTV8RYjSV7RsQZwLw5dWqXAYKBuL8gI5jt74R/JS7yWXHkahm6rMrpTcKFeJkaBMSf1xPZdddRQNTMTIZeUCeXPF3lOLtm6KtmaCChqvAI0gDkecTuMSHGai0qlVE0kIxK1F9LFSZBA2I79MQj5XfyGUvJxKT/DTj5/EGkwOiqCFnkbn74pPEdHL1crU1BJpElQphkedLmB39Xecc14JnGV6RVmhG9NogEyR95+uGw4ZUzb15b11CXIXeel4F9ox1cclGIHH4J/j1BCo8iS41FvSQxJPPcEDYERhZRzdR3D1WZtKgAkzygX7DFJ4cpVA60K9Op5ZP8AqBTqEH7xsY5HtgbjNCmuYZKagKtoFxPOO2BKm+yOn6ZedP1kFzOZIpqoM6jz7X/phhRzL06DmNxEg9bYTcQUeagAFlv8z/1g7PP/AAAs/EwFu1/2xj1u+iu4NUZ8hXUn/wDG0ddsRPDUQViWDErFogEm7z+gAxX8AhMrWJYxog/O374P4jkKFXKeZSpqrJp+G2oTp0nrvvgpXglzxc05LRPeFeAB6kAQiSSdyTvHt2x88WVFpZukxEUquhKoXfVSeVN+0j2gYoKT/h6FviF2Pc/2RiS8T/xkCz6rleo5r+31xdvqqPPqxQtBqVd4iVY6SLwRcduh+XY49VzjayT8RJZgRvquT89/phz4RCEtWqSqkBDcGGJ6cirDWOu2FXinXSfQjmowQF2CgRJJjrpiN78scq7Wc9ZoA4zW8woFRQQIXSIkA7kc2vE9sDUeHNfWwDJeCZbbph1nqipRo0wq06rUy1VtzpJJWDqMEgRyN/nhHwQFnnnIP3xTij22ZKz5maZFDkVYzPM8hMjb3xpymVGlgQJUE9RBG8duvthnxPNtTJX0BAbggSRO3WL4WUx5jeYvoXYg7R/Q9cG8ZDbZjkCXcnbUukmLAH+4xlls15dUsBq0DSvudzj5nM6AIS1rRsekdMDopRYPf688CrWRtlp4Kzhr5t9QUKKL2b4LDdjyE8+U7jHqeTqs6mmvr9XoRpMABusxzB/24G/w4raauYOtF/gMBrMAknbpbczaBh3wPjv4dmqgABpQCAV9JDT3/W1jiPLxtVJaJyy8F1kfEtHyMvXZg1ZEYEyASotpPXcGN9zjDP8AjLV5jNKimohYn+I3wqwIvFyfljm+Z4mtOrTcorBm1mmZA5hR364reE5OpmKNPzBGmqarVHglmaARZtoGxEm2DF3hbEkmONTMctQDw5io4P5ZMqZF72EcjilzOQVqlM+n0ByWPxajAMHleTiaymWNXPVXqLCpTCU2kCROqQOY3HbbFdRqJrLbyAD7iRt7HE3zu+ssAQmrZdJJJVQg06QxI1Efmm2nT6PYjbGGQ4UYijUIKgKWmddO5pfQFl+WGGb4cjkoqjROoj/cIv2tH0xrbhSJBDkEi4BJAuYA6C5xzT5pW/hf0EytnG+I55q1UmmhqIFgkbgGVUFoFojfkQMJHr6GJsTB0xyO0e8zg7LeJGpIKdEBQZDFuY3JPzA+eFGrzahb3JJgSYJ++PQSb2UgqLvM+OAcslLSikDSrpaA0F/Ymyk+/XCzMVFtTzBJRh6XG69Nt4OFXh/g34ghKZGqQQSbC/qn5WxVcU/w6zKAu2msm5FOQw9ljl2wIQrJWXFJtyQDX4XWy4INIrTYDQxNmIiSP1jvGGfhCt51Q0azgJ8YPMMLgkk3gTbvhXW4vUGXU1qhKJUApUyJVubiRZRYCDe9sDZ7xOGrStNaIG2juIO/ywrbaFWWO8p4gEqonSC2sMJR94gcjHOcJcrlA5J1G5xv/GqyMtL1KohmaD2OmbyT9vfGzhmSqEiF+uBCFM7vplSbE/lD8U4JmCB9v+8EccQKaQHU/wB/fGOY4NXSq7Mhu5II6csa+IVSK6BvypzHU/8AQxQ7faH1HOacpUHWB98Unh6uDlqgIgRO3cYkuIZlfJUWBZhsOkn9sUvBswBla0m3lnBumZvwaFPFeJS5g84t03v88La9YCrQLMdJZtRjYBf6kHG5HjXLASonVb83tvzwDWBevTphuTzMC5IEAm2w+uM3m2eZN0qRjUrJRrV6CsAmYg0WgCWJHmI/LrHeOuNtfhzVHaq5/wBOmtzuQp0i255SOxwU2Sp5ih5DRD1FKVIvS5aoGxkww5iPfGVSiEydRQB534hadUG8aFM730t8Q5R7YHa8kE70JOJ8AprlXreYC0DSB1L6YM8gATzwo4GjSY3Efdv6Y3+IuI+YAKaxTWAN5mJI9gZxjwYkauoC9uYn6asW49FEM+L5XUxUglRBMxFtzO4G43xMZuudWlI0g2A5gfqMVvizPkK1BV06irOSPjECATtAO3ecRmfBAUAEEiRz9zPTCKOXYidswqEmpGkW9UA2/vthjRywdNyNOwgHc259f1GAMtRIECdQv9NyP6YPo0JBCn412/3bj7j74fbHZlw+onqUavVpn0i0H/l1wz45mVWoq0SWpARqiCZAkR1HTC/hZXWCfikbiQTPPDDK8PqDNMkfxJkKokMZkLA5b4m17FbSeTLUDCwGO467cjNt8EcO4tUoBtFSzSHBvp58+fKR++NFPK+dmGFJCsTKjlG5npthhQ8N+tVNRFMgsCbwQhP/AL/RTiEW4ur0TtLBjmeMuCNJIYyG+nY9ZwfQ45V8mSTb0i97Sf3x84BwenWzlOm1lljIMAgAkR9MZ8Q4U+XQB0Ml3AvvpAEgR73x0LnipU3klJlfw3jZSjQ1EguWGonptPyBGMz4tWELqSzU1Y6RMSzRz6RhTTyoq0goUqadIHe2phpj3vjdkfCk1q6RJpsqmXgwEEfLpjnl9TGm2lX4ixj2dHJ1UGxEEGw59b/bDTJeWtNzoVmYQpaRHcAfTAtTPeY7Mw9ZjttjfkEV2UMdIE3O23PFX8HTirYb4cyT66T0WA80kXsAy77dbfXHTOA+JHLGnU9LodLKdwRuMcsydZEamVYgiSGUwSJtPfvis8S5xAlHMU4SoAFamF+NP55H5g0gzjdurOr6fnz0lobePvDQqp59BAWBmqkWYbagNpHPqJxzytw9kZg9LTCyTJAHSf6Y6f4b8QCooJNzhLxd2yObWooD0Xn0tcFT8S35gn6RgyraG5+Pr5IluEoumQZk9IGKXKZoCBOF+WyilmUJAZi0DlJsPljPOcHqUgHUll59RjL8DoglGKTGmdzwB33xlnOHUcwiloDCwYfpiczdUss4wocVZFjvjWOkno2cZ4U9N6XNIMHv/wDMU2Vy05OsdjpA+4xlw2pRzdLy3MEXU9D1w1HD/KytdaglQhMg7xffltjVegzdRyc0zPDG1CKpBAm5kHsV/uMZ5dgKqipCsE0gMRBBbk5gxE2N8UOf8P6mqvSZXFIqrQQdMqb+2EmW4eKtasKtoCiCA0wDv8jgdqwzyXPtbKOF8ljB+GN5UGwB1yRNpg3xM+J8tU9OYCaFKKjmPiAstTrz354MXwzVo0qtSjU0oukmndkJLECVJ7DbacCcR4pVR6q1qek1IUmmAA0R8KEC0WIAPxd8CMIt9kyfVp4EXidnRUQkHSdIKkMpjmpFrgjvjXwjijqWJpna5HIAr9dsac9NEB6LjTMBGBJU84DD9cE8I8SZ7WBTqgnmGRY+42x0LGC6WArxvm9VVXklSix2BUGPrJjucTAzViNNyRJP8o2H7zh54ipHztdZ0d2uVUHSARsAOeFefyRUK+ghWFixF47D+uFexTbTfUABIYfePtj4tUyNJ0kGZ79ht+2BtZAB8w9YFoODkcaNiT1mx7RHLGCMOC5ao5YrB0idRjlJIg72/wCsO/xFbL1RUaBWhShPxASYuZERA6Rie4TSHqBBJBGkgmLg2sZk2juMUOTY1E9R/iKNIm4Ak6ptY7Ce+Fk6JyHPCcjUSi1Wnp16GV0B9Ylh6u4OqI2tgXLcOqVM27lAlQnUqrIsbewjpgThtUDMBzScgfEoWBtcwNxsbYtM8ig0iEKoywpkyehjce3QY5pyxa/X5I3sCq8CZBQek2h1DdzJM9rESNsVVLIecAKpVipLAwCBLAgHvYiMSVbidZ6jIiNopgB2vu3JThtxGu6UVFIlQwDA8x1Zu3tOJuC5GpTx/wB+wKY34tljTaQEFP0zFiwBLRtaI++NvDilPW+sHzXLGTJFhY9IECMRX+fVzUZKxZW5kRcbqRHMddoONXEeL1S5ZiwLXMAG8AT9saX00ZPtP/RtHOstkfQ7FhqVoKGdU76ojbl74tOD8Eotw8OzKcxUYqlM9CN46DecTdfM+Y3mVJ1fnYbsdN5nmYGCvDXEGGaoliGUMIB6bb/PHWnkvNWgU0DTIWrTAJJvyIw7yfFTSQqx9IBEtcQYgEXmSIxl414LmKVcudLw3wiwXUSRbv1wDlPLqE+YrUytmEkDtbria0TT7ZM/C/EdNTSDY3H99sdKy1RalPS4DDowkdscwqZMD/Q8wmmZUEfkiW5TvGH/AIe8UagFbFIM9Xi5O8Siq5MB9QB9uWM0ggiLHBOVzCvuAcbzkxyOKpUUk8EVmOGhajQPcYX5rhkg6cVvGOHnVqHTEhmeFV2qE/iWVTsqqLdpOFpexM+jXwxzTePV+mL1OP01y7is6KCpB1sBM29/piLo8CUka6lV/dyPssYpuH+GsqiA+VTBP5qihrxABLSYJIG+Fwh+ST6ZEmZ8U8Poqq0aouST5akye5N/pbphTwzjiA1W8upUEySq/Dsq6iYjkN+eHXGaFKlVq0glKmEB/wBIdpkCdptucSWVZmQIKmg1ILMZ5tI2vEwflgLrqjzYxTWCqzHi2pUo+WuXCEiGYvGoSIMAHbrifzfmVCCWpgi8sC5HK5Y/7RsMFZfgFVpZK9OowE6GYqQN9iIvbnjDiNfRQiokEajIsTI69JscBuS9CU4+if41IdQ7q5A/KAIv254q+A5SmaCuAD1B5RiO/wApd0LCNZhiJudU7e2GfDqOYoQGRkUkg6oI0jfn98VjNLZ0OKxGwnxtmVNVT5KQVW8teBFiDH2wFmuLjMUBSZGC0UIXSA2kE6jOxNz0xvz7BkZVBOlfMpg3hT8aewnUJ2wPw7KZIr/GatTc2soKdPe2M3bsnKNYfoT0kg/GpHe3/sBgv8O2ggQ0ixEbx254ep4PFRD5OZp1lGwJ0kH2mPlOE/FvDL0Y1UyvcbfJtjgKhbTYfwnMFKLiBLMpLHdSJiIM3nFl4Zyp8uKql0VmFRVhnDHZjzIAPKSOYxCZbKPTMCodgQGAYdRE9sX3hvN5o0qvkmhUazesMrEaRJUhiJHSMVVN0TmsMZcbV0ZDlaLGmATKw6EdmIsSRMe/XAo40AiK7EALDppIVZJ08rWOBq/jLMUwyVE1CBDU2UpDGSQvpM32teZGFmQ46rKxdHgMQSwIJWbTb5Y5+fjbVISMXVDetnilMmm0llgEk/DJv39+2GXDOIKmU01HDFQHQxsGvEfXE6lWnUWKSm1wDcc+U8gcAVsyzDSukADkOfyue2BFdVS9Dyhgf5TINX9VMSAbnmALgRP2xnmmS3xBYkaR+Y/FzBjbC3K+IWpoEX06hE/S229sB0OMsSwOhoOz3j2v/cYjydmrSJpPbRJ5cm6FT1g4y87yywB3PLeR3wJTrNJBX0g94HtgnLMvmDWsrN+X6X+eLv5OymXGivnlp5ktqqVH8p0FhCiVj3A+s408ZpstQGmpGtdI1CDItcdR1wN4HpvUzC0pIpiSt4API/W3zxe8d8M1qyggKzrsrfEbSIP83vv3xK6Ryyi4TIWjxVhXMltMepgIN4kDobRhLmV8tw6WBgkRsZxT0eDBgVqsaROxZSb+/PCPj+Vr0BpqOHpx6NJkbz8tiYwyftFuKajIecF43tfFbluISN8cbo55k9sUHDfFMWJxVSo9LZ0TO5kERidrgTgR/EAi53xp/GatsBux0qGuUpgnCvxFxv40U2CwDMCQwn3P9Mfc5xJaFElm0l5VT0Mb+wxI5qvJKiwBkG/SfnvvjJWR5pLRt4hxCG1SWDJBGqCCRH63xopKq+Wx+V4BHMdZBwLnICyGBMie/wD1jUBVdFGl2piSIB0yb2OHa+DnTuygfMpr81fQdJH8wtYCd9hzBvgjjbq9CnJnzai6QAPSPzmd9ht3GJfLO4IE2JiD/Xpim8Pik+bJ1QlKnALba3sTflc4l7zslJm8cBVm9FQBZEQbgsBz5E7QcH5jg4rVfLRGreUNRULsRvYH1RAxT53wjqy61MqA2lSH0/nYWLKsXn9uuJngHEjRdyupXA3kiDM36ixBHfCxtHPNt+xDmWK1PMC6ArTpFpGx+ZE4zTjxo1QlYeZRY/FcMFNwbG9iMG19VeszPB1NLEL9TAxjU8OU6jtSZ9HlDUjWvTbYHrpMj2jFIt+wxkpKpA+b4dQZ/MymZvMsjsQSOxNz7b40ZbxTmEqFCx0q0R0+RwyzH+HrK6Ojh01LqW20ibjAWfKrVr6/jqVSVUfy6iRfnbvhu1ZRSKjKNbHtDO5Ytqr0FJAj0DT8mXbvtg3J8HSAaFRSussA3pa42nZh9MI6HDDVpmqjAhQA6TDCIEwdxNpG33wxoZbSJn4RyFmQ7k+2GXJ7aEkmsJmjiWWqUyRUGhN137kgGOWAKnF9VMoSALGeukRc98PRxyvQkDRWokbEyeQIAIvvsLxjBczw/Mhv4bZVzItaI3lTbp0xJxUn2sMJL2KOEMqyDb0ysCRPQ/pPbBFN9GtggJ/Qn+zbvgzinhl4VqTq6hbEWJ/v54XrmnRvWADadYuf+XIwCcK21hm7Kw2rR0goyTrWZib7mO8T9sNODeH6dZW/iFYMiUBkMLHtYYRZ3xcgEImsyCDH5r3nptGD+H8MLprr1ETV8OisgsBzBE22wenkGRC5bPAUG1yQCNAgXc9ewWbdThhwrgL5t1fWArMZX8y9wp3G22FoyPmZRGpE+qsbMbiEE36D98UXgzh7CuaPnKlZh6f+YuFbsw2I64WTpY2WcmsnRPCuTyoCpR0+cFhm3BZWHyJ394xVUqPmUxdVqKfS6tIJU7dY5QdsKMtkQq0qtOkEY3rMQPSRadI577e5w7GUGsQQpU6vT+YtvPWeuIq47Wyc3craAs5kqtXIOkA1I9JG+822g7jHO8jwRqitl66EioQUqfyGbXG4PMG43GOmvnHLFFN3Mgc1XYn5nCviueTI5QrIny/QkXLEkamPPcYq/JYKKCZ+f+NZfysxUSZCsVkbWtuMaaeNnEKLaiT13wZwvhy1VtUVXn4Da3Y7fI4oleDuxXazUapIF9sG8Lzj6oiRjfmeDvTMMvzkR9cZmmaVLVos1h3jp1xmqHgrXa8fIF4o4rrdIE6FgLyveff3tthMuaLhpB1QT8sbM5mQ51T6hb3A+4wHEtvAO8ff+xh1o4uSXeTaN+ZK6Ug3gg/1+8fLGa1CikSVn9sfKWVUsQGtyJtvuY7YJq5UMo1MAALm1yOg6++GuiLYJTzXp9t8UvhCkFVHq0yUqMWtEkD07dJwiThWorpB0vUWmC3U7n+9sdM4ytCnUp5Oki1svQpgNUVypVi0udQBWTAt2AxGfisBcbRS0cjmfLD5fOgJTQEI2mdMAiWA0+oDcjpffHPvGHF1rZh3orC1ApItclRqBG06gcEZnOU6A8vKtU0HUrPVAspvAGzA9xIgbYl8yo8tjJ1jYrsB3B64EX/ci40xll6VZ11U3k6Y0ixHvHtucDZ3OV/idiUpbj82moQD6h0hT8sKeHV4rAByhkAmYtN/lHXB/EK7KpP5ajNq7xAiPnODbUiihQRR8R16TR5kqADLGSZ2g73/AGwVRrUC5YoVJmSDYnn2/T3wj4RTFQinUB0Bl+HfRJgx2k3w9yuUHnMG+BLjkYm3zPXFHKjdVpDRXgEpDPKkBrEwTJ0n0m0XEzjRVq1aZ1FiCjWAMWPKOm1sJ0qEsxVwFk2O2/TDKjxWonxiyn83qAi4I/Mu02JxsP8AAR9hlwzMK6GkywwaUaLawPTteLg40eIM0PLYmmFqToe8n1HaDeOh7jG/h3EqJYlvSGuQ11ZuoqcvYxgHiPB2q1NB9AcjQdwTPpE7EzacaXGLDMgj8SdQFNim0ty52jqcEpx2nVmnXpo+i2oWkybjvHMEYQZptK+XzmCbysG8Gb89+uMatZwiAaRT/wBsaulwL/PCccmnTYjWSw4fwvKvSqU6ZkfEtpKtEGRuQRa8++IPinD81l3C+W7qwlY9QHUSsj+xj7SzpUwrlY207++oHuTGKOh4uqoIairiBDMQSeRuI5jY4dyi8DJuGNh3hvhPD2ywpU2qPVJPpeYQmJa3tsLnAtbwy6VKFVNYBEt6CNLBtPqMW6+2Kzg/g90zLnLsop6mBJiUcMQRp3IKwQR1wx4zww5SmCcy76zpKNEGZ1WAn6k745ksdjpi4dnL5PvhjiPnIutWZVBV2iQxZjE4qAl9tarz5g9uuIilmWp0aj60pqL0hMSfhJAHfrgzIeJazIPNqLSvfSsEn2wVl5Fx9wpWSK6sVAYgg267Q3y2OIf/ABmz6JTo0ubST2AsLe5P0w+PH1apKyFRTrZjA3sw++OL+MOPtm8y9QkwTCg8lGw/fGjizohxU7ForEGNwfuP39jgvhaAVVZYDAzF9/b/AO4Wo5iORvGGGQ+IHp9RiqeSvUveI8GWsgrAAMCNSjoef3H1wr47SmqlOBCiAJ67+2KvgOVNd6DKLPTIqf8A6m/6jGnxb4Remq1VMAGXDET8UCD7QeWH5N2jl5JtRUDlWdyaBpieR5f2caM5TV2sopifh3gDvzxc5jwjUApGmq1DWJ0qpJMrcyDt1w/4Bw1BTjNUsqlMc3pg1G9gIb5nA7fBFTdVQi4x4JpLw4ZmhTbW7gaZkLJWyj3DR2OJngfh56hZYinu7kSFjkf2GO4ZbiVLQWy9NyqU/TKsKfo2jvBONfEuCrUpoWZqUtqNNdKqQDqqelR0BuScBWaEl7Oa0eEUq2eoZd6vlUkSVWPVqaAAeWtiSSTtg7xb4oq5Oq+UoUaVFFAVpUOzyshtRF7H5YnaLvVztSupILVjpFpsbX7TH0w+8V8ObOMKwGmpYMlVwkMoA5gG89cI5KDyPOdvAy8CZmnmqL5PMBRqOqi0X1ESYPXnHO+Obcdy7U69SkQAUYoQNpUx/ZwarMpgEjStyp9SsIIPWLf/ADCjiFepUqF6hmpU9TNO/Kbe2KUqwDpTPuQoxXURPOR2xt4s5IpryAuRtLMT+kYP8PUlLw0j0tcbgbY0VEmvUidE6bGJiInE/ZaSWwFFNOpOv4Ukdx0/vnijy2aSplgF/wBSbGeQ7/ticzPDiWEEc5B5XMDDrh7tQWk7qPJrFotZWsGHseXth9iZ2E8OyC+WSxvMzyB79f6jB1E0hTr09QJKag1yWZDNugKlsAZ/NCkwWQBJEf7f7nGDgQwMMSLQTAm4j7Ye0mScfbMa9UK2kMGltJMduY2t3wRk806Mq02ILbIRqpsewvfuMC1uFGnBiTE7ybbk3ww4XwyvWAFNNWmCCY9BYgqQZkare98I59XkzVnsyaVRyao8h2a5nVTY84O6nrhbxPIVaRFtSnZwBpj/AJC3yw6Vf4tQONUt6lUiCYg+4w+4b4VSqpOSzARvz0aksvcEcvcSMPUZKyTTWyMzNValJXQRWU3YfmWOfQjae+N+VyLughYPPb9z25Yf1fDtJXC1af4OrIPqBNGoQZgNsAem2CONeDAgpywUkMSNGoXaRDBrgAgfLC12lQVVWy4yHGglPznCU6TgMgBBY6iT6h1IjDLKeIKFakHYQNUQ42abf/ccK41mKNP0UzW1oAELRAYH1GDNiL72uMVHgLNOxQVKdVmFQlT+VgVBa7QJAv8APHNC4vHs6+SDjG0UvjSnk8tT1OzPXY6kFyZBtAHpUdz98LqPEHqImpwKhOpTU9LEf8vhMHYwMe8S+RnPKZSA5qFF/iQVWDdgBvqgiJ6YM4dwTKrlqnnuUcKy62+IAXlAwsTv1v3xpJqSokouvLbIzxdmjl1NKWFR/jBOym4EYhmOD+N8SavVZ2YsTaTvAED7YX4dHfFUkmZoMOOGZe4wsyqScVPBsrJGCUSOoeB6E0iQum0DpeNUfQYaVvD2oOKjF1kFZuTBkA8onttg7g2SFKlTSIIW/ubnB5OK1ezzuRJyOc5WhmaGqlVARagYI9hFQ7EEbSTp9jhL4dANZndtW4ip1/3cyBuetrYv+OcKeqTCgz+afUL8pMRiY45nmy3pfJa1G9TRIadjbnfriV50L0bWTXT4ijNUqZnMNVp0xFNUBUFoOy2sO+GK8ZrOv4tGmguXfUoiVdFNo/mLQR/1hNkqtPNVUFXLimpQ0wjA6i1/UoNp2N9sPctwdcjl64LFlqlVXULyw0iYtMncYPexYwSdEx4TyorZUUmAWtUHxMty7OWN9wTO/TD/ADXhmXNLV5jUkhWcEkyuxPbYD2wTxfg1Khm6NXUwQamIuZe5Xbudo2GEOQ4kctmfMrPqZ5l9ViZ9Nonsek4FKslYw7MVeK/DwoTpMEnVAEkCLEiZ5HbHP86iTqiL3gWPtyntjsviOg1ZhmKKal0nVN4YdtwBjm/HeFFquqnp0suqVmBy+E7fLrgwl6Aruj54Tos9VnCnSF0r8h/f1wGme1VQdAUXBidyDP35Yt+B+HlelSr0xUooKmh6TAsJYBSUO5EgHS1++KLiv+HOTqgVVrmmWPqYadJaJNosdzg09jN1s5Lm64K3jUTJYb9re4++KTKZelmOGVaVRgDRAqLyJJ1KQCe+g43cV8D0qLU1Sua1RiBEASxMgry08t98G+H+BUWerRrjSSDTRtwanZhacGJu2qJCtRTQCRDqsDXf2Mzz+eNNLNinTcOsk/DtIYxBJ3gfe+2C/wAOabmnWmm4OmCASIsbc4wDxLJEVCGsVvEbqRYqRuD1wzzsnp0NqdOk2WqVWdhV1BaaLteDJM2G9u2KzgfiJKOVDMQ9QsXci2poK01+UScTfHKVQrQoAU8uqICRUME6j8biCZIj2wozzVFqgIQxWJFiO88ovv3xHkTkkgu2hnw1JrIXJBqa0I0wZKnSZ6E2xlkshmKU1VrqLyFU3mRM3Fr9cHcJ4iGDIwUCQQse2raDAgRAnGfiPL5SmwCMSKgDSCCQbyDsLTv2+lGzNXljzJf4gAjys7SFSmRJLJcLFiZ9LdJEG+KPIcGDLqyOdKUWvoYCoF/46jKjtiBp+E//ABhWNVkZmKFTBB07A3i4vO2F7cNrZZioDrN9IbTA5RYyDjKVidY+wJzQ1TUEg/mNz/1gnPeLFCJSRyadHVojlIg/IiRfE1/mRlS4lT1Fx3j9sfK9RAbIsG07FTaLjcHCRhR6XdPFFTwDxJTWEEBQ4cCJvEWbfeDE8sMvG3idKmWRFH8VjqqtfkoWL87fQDElwhhpuAxN++r8v0wNxOoZgntjUShPtKqwhexk4yC4wXG+kMYug3I0sdD8A8M11lJEqnqPeNh9cQmQpyRir4V4g8h9CvpIGorybp9OnfGGlhHXMvxem7CGiRaf69cGVa4USTYfbHE8v40qU3DKheTvpZlCkwSQoJsLQB7wL4a8V8U5patP8PQqaKh9K1CyyJhgAVOmPi1PpEcovjd3RxdE2dD/AM1oVXK+osAbGQCDvfbAeczWXahqDny1u0XMi4k3I25YgK/Ha3rWlRreYqK+hdZdmYmUCJTkGFB1PpgEEgyJM43VdlIoUqmlKqis9VHJIGmwCzN3JIgkCm1pYDA8ntBlxxuk8htPjy0axFDzDswFVSwUMNRCx6pM78hhP4y8Q1anlCHppqB0lW/J6iwtqNlJ9vrjLi3jfM00B8g5VhURfMIcA0dMaimk2BJED1qAJEiMQfGfGWYzVZalN6rKVZRqMxqWKiBoEqZiYkg7TsUnZPqls6VxAVkBBrjQyBqdUGAyHoP5r7YlM1mAxC1GAjYz8sKPD/iWu0hpZNJAD7LMs8KetvVb4cAjiRaoy1AUvbUpYH6Lt03OHaQG31pFhwTiVUzSo/6pcorhj8JFwQbYM/y2rlao3hlK6mEizXYLEgAxY4mcn4lr5ct5VMIoECReoRLTcdTY+2+G2d8b5qvlyfKQGWCuC5MBVLEqVBCkHvJUwOiOLsZKpJoZHiVRRQyqKAyPqJWTreSRcG4NhGCvEIzKEmrRSmJDsaYMAkQRc6Sb374WD/FAomVK0gIQiqRSOoMANMTe2kSxgSREgE4A8XeNqmdo0tKkOCS9MK5CkkwJvqJiAAIvNhilBbzYP/mqVPjQhdhBO43359sP+D+KnyoNKmpqozWWpcAH9zfthDm1U0Sxp6ngRplTaIlY3gE7asbMnxtXSmKaajSqgVbNYI/qCmFJZgSQsT1AtIT+BXKnlbKmpxalXq6qqIGgT8Li/wAOoEn2mxtjZmeGUGFA1NLvSqMafl+saTJCsJkrrho5XvfHPOPZkLnK4Wm2kE+WfLdWbYqdJAIWJ3A236bH48EprqV9YHxIpAmTsZ5CJIkA89sHQJdJbRQVMq2Z86pUeagMsbqYnYr9B9MS1Z1FdyYvaGaC2wtEHBr+K8zmBqqo7hICQrQJgFncQDETDNF+V8Y5nN02q1Kr0md/KTQiKdL1QCXAYwVpyFkn1ECF3BxpZJ/dyily2VqNkywRBTWpCkANVQMPhncrcXOFFTJU6TaawqkKdIbUAV6jSOhm/PAGc4vSRaa0FqFmUtULalAIMwqwWYXA5e+5GvhueqEPqy1TaAxVo12JUyvS+okWBwtN0FLd5GXGcqoKmgx0BQZEiZ5lWuDsDBwE9R9jUYEdWmR2kY3otRjpYaW0XgMFJBMxNiCBIN7W3xk3DgbP6SOkXHLf9sZyadM0EmtC7M1gGsovfbsbDphdw/IrUcI0+oGD0i4+WPY9hjploa5DhvmFxqjykdxA30ECO04T59vVj2PYRD8WgdBgmlYY9j2AdESk4FRDEYa5Pw7TqVFdix1q1psDrjl+mPY9gPQJ7GvDOEmnR8ylUCE0QzDTO9QrYzbBPjPiBy7haY9VSmdTNB3BNhFvlj2PYFErpCv/AA44q1RaSVpfVXLagxVtQRQJI3WFVdJ5AYG454urLW8qmdChmUxeX1MWc8rkk6eWPY9h/wCEuku36f4IvNcbr1kqeZUJEEMosraecbTFsF5PLipTRjMhiwv1Ym/XHzHsMeXzSdg/DWIr1IMD1CI5EHDzwfxBRlqjGkrVVI0Ofy3307Tj2PYVFYifjqNUzOt3LMWW/wDyg/acPshlB5OtiW0vAG3Lrvzx7HsFZJy9fkbcqqpV1BAdrMJG/TBGVKKFfQJqL5hiBDDWbCCImLdBj5j2NSdhWWkfeJJ/5Cqvp1UlcxtqIiY2sbxhbka2ugzAaQCIA/200XfvE/13x7HsGOEKvvpAGezbAaiZOo3PyGAqLms51wdHq232Fzj2PYZmkUPC82TXRIsASPpO2MGrsEHwbyIQA3nmLkdsex7Er2HcWeTMKrGoaYZjCXLCAJNoIiZvM8sMaFQVVKkaYJNiblZuf26Tj5j2Dy+MbQP4QJs0w1kwTCwYggGTyPy+eFT1mamlQt8RYAQLBY2n3x9x7BTuKKKKZ//Z"/>
          <p:cNvSpPr>
            <a:spLocks noChangeAspect="1" noChangeArrowheads="1"/>
          </p:cNvSpPr>
          <p:nvPr/>
        </p:nvSpPr>
        <p:spPr bwMode="auto">
          <a:xfrm>
            <a:off x="0" y="-966788"/>
            <a:ext cx="22574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hMSERUUExIWFRQWGCAaGBgXGR0cHRwaGxogHBogHxofHCcfIh8jIBsaHy8gIycpLC0sHB8xNTAqNSYrLCkBCQoKDgwOGg8PGiwkHyQsLCwsLC0sLCwsLCwvLCwsLCwsLCwsLCwsLCwsLCwsLCwsLCwsLCwsLCwsLCwsLCwsLP/AABEIANUA7QMBIgACEQEDEQH/xAAcAAADAAMBAQEAAAAAAAAAAAAEBQYCAwcAAQj/xAA8EAACAQIEBAQEBAQGAwADAAABAhEDIQAEEjEFQVFhBhMicTKBkaEUQrHBI1LR8AcVM2Jy4SSy8UOCkv/EABkBAAMBAQEAAAAAAAAAAAAAAAECAwAEBf/EACwRAAICAgICAQEGBwAAAAAAAAABAhEhMQMSIkFRBBMyYXGBsUJikaHR4fD/2gAMAwEAAhEDEQA/AJ/LFncvT9MAN6cCZk6XB06ySAR15bDmemHSZSllqzK6kFFAfyxqGlxJk6okSLcvlgjgtSjl6wzAYVtElE1AeqbapFjH3xwt5pkNZFod6SlWQyxGmR8IAFo3DDb64WVCajWtHTaCN/a2HOc8cVa1ZqjU0DFp0jYabQPlIk9cb8vwxajPVpEEFJtEKWBtHKL4o43kDdbAuEcSFOgyaEYu2oMReADIH64KyPEq1cClqppTNnlQNu5wE9VVpqgpkOssD+3vvgRwwIBgT6gDtH9dsKrTsG2PaLJUqJSBYqJiF9JnoJJ+eChkayAowJUXXVI+Q5f1xPZPOGm2pLOvP+mOlcOpDNUKbh9LhfXzk3Bme9/ng1Hkw9iTfU5hmuKulVywgFium9h1g8j++GeTzVOlVQ6n0iDq3iD6rf0wzz/C6dFlqVkZlZxq2LBVI1Rf6YFq0adWrqJLJLMQsagTOmSeUm/zxlQ+JLAbmuJebLipp0zpkxKn4bbT3xr4TxAGoUemVZmAiSSNViRPsNoxvyMeS1D8PrLCUbmsbmeh6csC0qLa1DCGU+l9ovMTzH9cTaUWLob53+G5dbfl/wBtrSDtIxO+Is5Tan/CCqgiSCCQOduhNwJMTi0zvF5dqYQOjwzn8yNABi8ESAZG04kfE3AmoWZQo+MERdTadp39rzinHGLdQzQ/FJJ5Qh4AoqDyg2lSS0xfqP0H1xTcNo1GdQlJyL2MAGwHxG3f64UeGKYFamgUDVa5uQZmBt88U1ahVfMfh9ZDMIENeCuoAHptaOmOhRydLivRO5/h4pZiq2oq1OTpWSoH8sDbfnhBmOPlnKoPLvcgm++55TPLpfFLxWsEXymUolP01HUGWvIUmY1NEEnriNzOT+OoF0JqhFJJN7gSd4EX9sKptZ0c8VnJvqhwlR6dVtWoBk53kmL7e32wVwziaZtfKzhfWgJp1gJYKBJV53XoTcY+53hy0shRqaj5zuTqj0qoBCgmLk7i9um2BKnDsx+EWuaZKO7AsB/LAGoi0TMHth4ZyOkUnhnhv4MtmxWpVEp/l0lg6nqVnSZtcWONHBfEn/kVazD1M+v0iBJbYDkB88KOHeZRIdHiVJtt8Mweo2scEJmqbUBU8kKzsASCYJF507CcHomDN4GfGuMedXrsKZTztYZZ9MgAgxa9u++B2zeqkJpr6qHqKjcqSFM8j164BqcXVa76jb1sk39WmEEbRgPMZssRJ/JuNr7i1uv2xnQOrRQZfOlVo1QFJgq8iZvBH6YpV8R1CtI67fBULCVAn0llvLAA33xz3K5uEKLylhcDoD7noB+2GacVhFW42juBufqIw0eRoSivp8fqGqI0gT6YAH3gE7Cxw3bjtXL1AXVtbafMptE6CIBBk9dz0HXEBlWapLKT6EqVGJ5W/S4HvgmlUq0qKV6jMGdXCM1yYA5G+mbYpHlN1Oi0eLtqqhkVlBlWgGfT6x1MdejYRvw3JuxmgAR/IWHU7A4jn4sy6RTLepYJJj0AyxnuRB9sZ53xAYVlQeqfpNp73Jw32sHsXqxnU8IViS7UmCuCIB2K/ESAJuZI64VVeHKtZqWiobWcJIgLKn2G57e2KF/GWaqBTTqU/MWRdRDCd79jIxoz3EajUqikgVFGpl6mLgC/baMedGPyUSkTCcQFKmzBFeQATErqmVOrt053x98N510qu6SaIWXDMOdh7meQwv4XTWCHkEnnOmO/L/7hpkPD7rWemNDLBAa5E8iDa4nftgrGh3FaZjWqRmDIkTeem4I7xhhnOHaYraiywIO/yPfrhZrDnXo0kAAxsStp7bYcUDro1KBgB/UJMaXFwPY7YHi8MVpLQEuhmVgNJ0yYG0G/9nDL/MahZ6KHozNsW5gjsLH5YmBnGpkiR8UsPltBwU3FvMARFuLBpvcQI7RIwFCVgassRxJatA02kvTkHUL25z1GAaFET5bAyyyTtNpXlzFsDcOza0tQcerSrCbySbzeLW+pwdlqtLMVE01CKq30vCggbjULLABth1xfZ+XsSKzSDOCVFp6lB8t3spkGKYkvv+Y2vjbxGBUXTIQAFZPK+/ci/wA8aM/kUqBKhXZmUqDJ0j254yzPC2pBRoMMQwFQ/kghQZ26fLHPyaoZozyIQ5gfxPLQTJeYKxMSRudhjX4lzrVqdNAAxHpvvojVZtjb9sE8GzoNRKDMyrr9IBklhaB7dekxhV4o9WYdVNNBqMXkAJ6RqtIBt9MPxRbq8ASyTX4gUa2VqKzADTr6rDdel8VdHLVKecVmFyy1AAAJU7FRMbdMIsrQJpsp28pdFpOoQwnnvzvynDShnFNek4Y1G8v1KDPluttIMmRzgdYxfTO7jzsD8UcHARytQM2pmKKQYAPpLdN7f1xPVKpqomptRE2UeoctiBe2Knxgdb1KodQjsFUEhDpjUJG+m5O2+JFuM+QQAKbsFkvpkhjeAewgYFK2c9NGGddq1JUZopU/hgfDzNrSTzOGy6fwpI1aaVIooZuU6pI2uzfphfmuICsoY6fMiWVVBBXqB16j541U8wGoNTBksACecD1fsMW48CybY8XhQOSqZgfCoKGSPjI5DnZR9cTzZgLlKQF2lyVItpmxneZB+2MfxhagygkQbgTBv063ie+F3nXXoBB+e/64LY0UFtS81qYG0RNve/e+HdDhYOXRHHlsgq1NZkCpAWFB9gYMbkY0+COC/iM4cuWABlhOxKiw+e2Hv+JOS8p8tTXYUAVEDVc3nTY3Ejn74lJ5pGll0T3COG03qMHqBQEJU6SdTASFA3kkgY6D4N8N0fwrmuj1PMZQ4SxpovqUEkj4jAgd8Kf8O+GUayv51YjQCyojQ4YAesSIiBG++LXwTTqK1am6lqZqg6tOlgxEhiCNvTYdvbCN5olK26RHV+B6a/4Kir6ixNZ3iDTVi1je0BTIIk4x8QZFHqvVDt+GppFIC4BJ0opOwLRrPaJxYcezOtnzQqBUC6Kei5NMOVqBo3VjAAn864n/ABFnkby8vTDFdYq1aaLAaqwmApFgAI09MFulQz0JK9LL0/KWorfxFA0pdvLVfTItepU9UC4UiN8KMlwao4JiAGIueY+IfK2KHhfCnr59VQkuun+Ipk04Ak3FtCyqjqB0xp8T8KrAUioY02DFNN2K6o1P3aJvjPyWES7O8E5ka2rU38sEx+ow3zGYkLBksfVyJteDc7csJdDLOk/ELxG25/TBVSoxFOFLau8SRaQf688bBdr4GWUVIuGIDD4Tcibzyw1oUQiK+ky5OgyDJB2ItDC1uhGJnJSHM6tJsTsfn3GKSrVRhTXzFJWXAuNJm4k8yALjGxsWYU/D1qKrH8hOtUEETFz1B7bRjXmsuiaiqyGWJIEBuZx5crUov5iVGCuN/i35GcMs75dOjrpXII1idQZWFzsIKt9j2wlqSpiEbxTgrAAmJY2gbSJ+KPnGMMvkxl1hllzcE2i45nFVxkF6AFNy+zBAZkgygjYAAt39R9sJaXiA00ehmKEsJ0yBI1AaQwYfCD0g4ZzlCsZDd4R84VwapXpuyQ3l/GpsdH8wJtvAgdcMOEZamyVCy6VgwRBIZbi+8XMxJwkpZphVKaFXUBZWjrImeWCcxm0pzpK09ayoFwORBO9xhZSky8F0yxjX4/6wSEpgNqJHZAggD2n3wsr8X89pVqgIkHUBDX1TYA7zcydsA8UqITSpl1KoPipbMxGxve9tXvbGOTpOrDS0MDzO3thaQyinbGRzAQ0qlb1AkkabGejdDODc1m6dSoXqDTFIFyJJLEMb95KjcbYToAwB1AaTeTa25740ZrNK+piCf5Y2soFx/e+KxxYrSeEG8FbUSHWNheym1+/vGMMylJCQFKqhaWVtyflz63xiyDXT0uCzLB6g3sT7D9Maal6pGq0wT1tJt8tsa+2Ap5M6+VqZkzoASkoBDsFmFibm8wLDCE5HzSSkMBvePeBvh5nXZqUarEhjJ2MQB2taMK+B5IvmAl1AEmwMx0BImexw2Fkk72gLilNaR002lt5E2+onAVDMDVqAHmAz2P8A32xQeMOD+QSpU2Il9tZiRCwIgET7YlQJw8cD7HalAvqEajyOwYAXHX+mA2yxUkbwYkdRjxcsl/ym/sdv3H0w44Vk3qVqbKpbVBYC0xYj3t98M3geMbdGGREQ4Y6otB9QPOe257YsqnFRXyKtVl8zRqhgHEq6BYAYghtgbzz74inoFK1Wno0gsdOrkJ6/S+GnCswKdU06koGGlmu2kgghgB7XA5HEputCzKDwbncqtVCFqUqpVaVgGQszHUzDciNA0+56HF94YrVcxTzhddLE6Pim6giJ6j+beYxFUuBOMzQrZUiKzg0Tf0ssFhDcg0gTuBjrPDsuR6nphXddVSBeQRA7xgp2TSWxBS8F0qj+YzsKZXStObKdrjmRH1HYYyXw+tJfOnVWDNV2szMNKSNwBt//AFiqXJrvABMH5jY/bHx8uHUgbSdjzk/vOC42tGasiuC8DXL03UgySXq1lOktEtpHMTMex6nGVLNU8qimq2lqgmJPpG6qL7KrAD54qa2QWNNjEGOsX+kxiYz/AIRTMVC9YPaFUDlAviMoVGiP2eTkFLiXl3WnFo3meomPcjtbBOQq0WWqWKoCtgZmSRIUwY5mT074nUqNGkElTBIjnt+nPB+XyrFG9Nw1yTeI/l98NKWMnR1oa8EVbCoT6mnWOXUHnh4mX1VaQGmZYEKJGkfB6uYOMeCUvXVoBC1gSoI0qwX0sZG1+R7YyqaaFRQrqqwIIBkNtsR1AM4kp+kLOLRjU8wVCtPXok2ImTF/1xuydComWqVqTyJEoFkRfVP8sQInviw4MrPkavmqrk/xQVIMgETAIsRpPLCnP8TGVejUClstmqOiovP0+lrjdlmQffB4odvJMXsR/mUWAksjc9JjkTIXsYwLxriIdQCwd1WzwJcRztqmAIvyPM4yrZZqWYqUhUlGJQP1U3G/UaSf+sFcWyFKiDQX1OVWHaPzLFgJN2uDy+eGk7Y0FkUcLUKlSo0BtQCqQbkqSTq6wZj2wy4Z4UzGZTzVoxSmbAagvOEmWHQYeZXhuVGRdH1M0FtbGR5kASF2GwHWMMfBnEyDAkAbdABhkknk9KP0bd9jn+dZqdPWi6qYqlVq6SII5FZsSIaDt9cH0c2G8qoppklBqCySCDB1atmMTAkQcWHFvDCrl69am61FZxUdCkWkzB7au1hiNymcSgWK0lLsSFULqSDyueVoP3wOTt6OKfDJOqMM4wEgwwiYIjvHaxnGpsgDS1oYM3AJEElRHt6saKFR3121l2ErHISd9hEb4b8JCnK5gOreZl2WdUbM4gj3H6g4tBNmcKCMxwg0L1EJqMbErZZ2mN2+2E3E8sNbQCHBhpUgg31A8wcVee8QnP1aVFPTFPkV1MVBYRPMAxHMi3LCCpmAxDKAL+pYIuBHvOJZdk+zE2dzZdQCdMAT3Pcc8eXMaKiMHOsQVIEAWty/6x9zOXBpO/pC6wsE32JuPYb9cZ8JrpSqFmSm5I/06uo7GQViLkWv1+eGRvQT4gIrUlYTUrEzUcmwkXAUkmZIltrWxIvQhoJvhvneJsr1CvpDG4/LE7Ag2wtylc0qqOUUwdUMJDe82Iw0boaKD+DZctVCKpbWI2k9Zt0N8WPheoMtU/i1CjMAG1Lq9NRtJi82Hq5YiMrxNw50yuq0KYHb+uKE5lKi01aoEYqxJfmdQiBM3jlGDsrpWgvio/8ALeoiGpTKmQ0zCwGPyn0kyYicNKHhnzKlJqDylaTTZoSSPiU2gMLgCSDbrgXw1SQ10fNr/CUHUCxliBYhRe9pNtsUfDuFJKU6T6RUJdA7kjc6FIU2g2BN7455ckXhZ/I55TtnROB8GUUqMpoZLlejCxPOJ3jvj3iniHlUjpYiq6laYG5JIm/thf4XzlWv5tLNOwrU2jSp0yu0iLkEzf2wbxvwtQrAaliCDq1GY5i552vindqN0FXQD4TI8hmcIlaSogwYAsSJ688a+C8Q4gTpq0wAJMwt72iG+e2B/F/h2g+WQ0dCmlsBbUvNZF59+fvgivnaFDQEyw1tCj0gnSBJJHYBjyJg4dQbWxX+Axyuec1CpSokfz0/S57VLwPljaOK0zIOpSDeR16GL4jOPVKy1PMWuaaGNQQsACPS8DaBZu4YHrg7N5+uAvk1K9QCzH0kzAYGCtgQwI/6wt/zUv3J2zj3hfMUEqsuYU6GWJEyhP5hHS5jHzh2WIqH1ACCfVsRFo7nlhlX4fqXUGTV8RYjSV7RsQZwLw5dWqXAYKBuL8gI5jt74R/JS7yWXHkahm6rMrpTcKFeJkaBMSf1xPZdddRQNTMTIZeUCeXPF3lOLtm6KtmaCChqvAI0gDkecTuMSHGai0qlVE0kIxK1F9LFSZBA2I79MQj5XfyGUvJxKT/DTj5/EGkwOiqCFnkbn74pPEdHL1crU1BJpElQphkedLmB39Xecc14JnGV6RVmhG9NogEyR95+uGw4ZUzb15b11CXIXeel4F9ox1cclGIHH4J/j1BCo8iS41FvSQxJPPcEDYERhZRzdR3D1WZtKgAkzygX7DFJ4cpVA60K9Op5ZP8AqBTqEH7xsY5HtgbjNCmuYZKagKtoFxPOO2BKm+yOn6ZedP1kFzOZIpqoM6jz7X/phhRzL06DmNxEg9bYTcQUeagAFlv8z/1g7PP/AAAs/EwFu1/2xj1u+iu4NUZ8hXUn/wDG0ddsRPDUQViWDErFogEm7z+gAxX8AhMrWJYxog/O374P4jkKFXKeZSpqrJp+G2oTp0nrvvgpXglzxc05LRPeFeAB6kAQiSSdyTvHt2x88WVFpZukxEUquhKoXfVSeVN+0j2gYoKT/h6FviF2Pc/2RiS8T/xkCz6rleo5r+31xdvqqPPqxQtBqVd4iVY6SLwRcduh+XY49VzjayT8RJZgRvquT89/phz4RCEtWqSqkBDcGGJ6cirDWOu2FXinXSfQjmowQF2CgRJJjrpiN78scq7Wc9ZoA4zW8woFRQQIXSIkA7kc2vE9sDUeHNfWwDJeCZbbph1nqipRo0wq06rUy1VtzpJJWDqMEgRyN/nhHwQFnnnIP3xTij22ZKz5maZFDkVYzPM8hMjb3xpymVGlgQJUE9RBG8duvthnxPNtTJX0BAbggSRO3WL4WUx5jeYvoXYg7R/Q9cG8ZDbZjkCXcnbUukmLAH+4xlls15dUsBq0DSvudzj5nM6AIS1rRsekdMDopRYPf688CrWRtlp4Kzhr5t9QUKKL2b4LDdjyE8+U7jHqeTqs6mmvr9XoRpMABusxzB/24G/w4raauYOtF/gMBrMAknbpbczaBh3wPjv4dmqgABpQCAV9JDT3/W1jiPLxtVJaJyy8F1kfEtHyMvXZg1ZEYEyASotpPXcGN9zjDP8AjLV5jNKimohYn+I3wqwIvFyfljm+Z4mtOrTcorBm1mmZA5hR364reE5OpmKNPzBGmqarVHglmaARZtoGxEm2DF3hbEkmONTMctQDw5io4P5ZMqZF72EcjilzOQVqlM+n0ByWPxajAMHleTiaymWNXPVXqLCpTCU2kCROqQOY3HbbFdRqJrLbyAD7iRt7HE3zu+ssAQmrZdJJJVQg06QxI1Efmm2nT6PYjbGGQ4UYijUIKgKWmddO5pfQFl+WGGb4cjkoqjROoj/cIv2tH0xrbhSJBDkEi4BJAuYA6C5xzT5pW/hf0EytnG+I55q1UmmhqIFgkbgGVUFoFojfkQMJHr6GJsTB0xyO0e8zg7LeJGpIKdEBQZDFuY3JPzA+eFGrzahb3JJgSYJ++PQSb2UgqLvM+OAcslLSikDSrpaA0F/Ymyk+/XCzMVFtTzBJRh6XG69Nt4OFXh/g34ghKZGqQQSbC/qn5WxVcU/w6zKAu2msm5FOQw9ljl2wIQrJWXFJtyQDX4XWy4INIrTYDQxNmIiSP1jvGGfhCt51Q0azgJ8YPMMLgkk3gTbvhXW4vUGXU1qhKJUApUyJVubiRZRYCDe9sDZ7xOGrStNaIG2juIO/ywrbaFWWO8p4gEqonSC2sMJR94gcjHOcJcrlA5J1G5xv/GqyMtL1KohmaD2OmbyT9vfGzhmSqEiF+uBCFM7vplSbE/lD8U4JmCB9v+8EccQKaQHU/wB/fGOY4NXSq7Mhu5II6csa+IVSK6BvypzHU/8AQxQ7faH1HOacpUHWB98Unh6uDlqgIgRO3cYkuIZlfJUWBZhsOkn9sUvBswBla0m3lnBumZvwaFPFeJS5g84t03v88La9YCrQLMdJZtRjYBf6kHG5HjXLASonVb83tvzwDWBevTphuTzMC5IEAm2w+uM3m2eZN0qRjUrJRrV6CsAmYg0WgCWJHmI/LrHeOuNtfhzVHaq5/wBOmtzuQp0i255SOxwU2Sp5ih5DRD1FKVIvS5aoGxkww5iPfGVSiEydRQB534hadUG8aFM730t8Q5R7YHa8kE70JOJ8AprlXreYC0DSB1L6YM8gATzwo4GjSY3Efdv6Y3+IuI+YAKaxTWAN5mJI9gZxjwYkauoC9uYn6asW49FEM+L5XUxUglRBMxFtzO4G43xMZuudWlI0g2A5gfqMVvizPkK1BV06irOSPjECATtAO3ecRmfBAUAEEiRz9zPTCKOXYidswqEmpGkW9UA2/vthjRywdNyNOwgHc259f1GAMtRIECdQv9NyP6YPo0JBCn412/3bj7j74fbHZlw+onqUavVpn0i0H/l1wz45mVWoq0SWpARqiCZAkR1HTC/hZXWCfikbiQTPPDDK8PqDNMkfxJkKokMZkLA5b4m17FbSeTLUDCwGO467cjNt8EcO4tUoBtFSzSHBvp58+fKR++NFPK+dmGFJCsTKjlG5npthhQ8N+tVNRFMgsCbwQhP/AL/RTiEW4ur0TtLBjmeMuCNJIYyG+nY9ZwfQ45V8mSTb0i97Sf3x84BwenWzlOm1lljIMAgAkR9MZ8Q4U+XQB0Ml3AvvpAEgR73x0LnipU3klJlfw3jZSjQ1EguWGonptPyBGMz4tWELqSzU1Y6RMSzRz6RhTTyoq0goUqadIHe2phpj3vjdkfCk1q6RJpsqmXgwEEfLpjnl9TGm2lX4ixj2dHJ1UGxEEGw59b/bDTJeWtNzoVmYQpaRHcAfTAtTPeY7Mw9ZjttjfkEV2UMdIE3O23PFX8HTirYb4cyT66T0WA80kXsAy77dbfXHTOA+JHLGnU9LodLKdwRuMcsydZEamVYgiSGUwSJtPfvis8S5xAlHMU4SoAFamF+NP55H5g0gzjdurOr6fnz0lobePvDQqp59BAWBmqkWYbagNpHPqJxzytw9kZg9LTCyTJAHSf6Y6f4b8QCooJNzhLxd2yObWooD0Xn0tcFT8S35gn6RgyraG5+Pr5IluEoumQZk9IGKXKZoCBOF+WyilmUJAZi0DlJsPljPOcHqUgHUll59RjL8DoglGKTGmdzwB33xlnOHUcwiloDCwYfpiczdUss4wocVZFjvjWOkno2cZ4U9N6XNIMHv/wDMU2Vy05OsdjpA+4xlw2pRzdLy3MEXU9D1w1HD/KytdaglQhMg7xffltjVegzdRyc0zPDG1CKpBAm5kHsV/uMZ5dgKqipCsE0gMRBBbk5gxE2N8UOf8P6mqvSZXFIqrQQdMqb+2EmW4eKtasKtoCiCA0wDv8jgdqwzyXPtbKOF8ljB+GN5UGwB1yRNpg3xM+J8tU9OYCaFKKjmPiAstTrz354MXwzVo0qtSjU0oukmndkJLECVJ7DbacCcR4pVR6q1qek1IUmmAA0R8KEC0WIAPxd8CMIt9kyfVp4EXidnRUQkHSdIKkMpjmpFrgjvjXwjijqWJpna5HIAr9dsac9NEB6LjTMBGBJU84DD9cE8I8SZ7WBTqgnmGRY+42x0LGC6WArxvm9VVXklSix2BUGPrJjucTAzViNNyRJP8o2H7zh54ipHztdZ0d2uVUHSARsAOeFefyRUK+ghWFixF47D+uFexTbTfUABIYfePtj4tUyNJ0kGZ79ht+2BtZAB8w9YFoODkcaNiT1mx7RHLGCMOC5ao5YrB0idRjlJIg72/wCsO/xFbL1RUaBWhShPxASYuZERA6Rie4TSHqBBJBGkgmLg2sZk2juMUOTY1E9R/iKNIm4Ak6ptY7Ce+Fk6JyHPCcjUSi1Wnp16GV0B9Ylh6u4OqI2tgXLcOqVM27lAlQnUqrIsbewjpgThtUDMBzScgfEoWBtcwNxsbYtM8ig0iEKoywpkyehjce3QY5pyxa/X5I3sCq8CZBQek2h1DdzJM9rESNsVVLIecAKpVipLAwCBLAgHvYiMSVbidZ6jIiNopgB2vu3JThtxGu6UVFIlQwDA8x1Zu3tOJuC5GpTx/wB+wKY34tljTaQEFP0zFiwBLRtaI++NvDilPW+sHzXLGTJFhY9IECMRX+fVzUZKxZW5kRcbqRHMddoONXEeL1S5ZiwLXMAG8AT9saX00ZPtP/RtHOstkfQ7FhqVoKGdU76ojbl74tOD8Eotw8OzKcxUYqlM9CN46DecTdfM+Y3mVJ1fnYbsdN5nmYGCvDXEGGaoliGUMIB6bb/PHWnkvNWgU0DTIWrTAJJvyIw7yfFTSQqx9IBEtcQYgEXmSIxl414LmKVcudLw3wiwXUSRbv1wDlPLqE+YrUytmEkDtbria0TT7ZM/C/EdNTSDY3H99sdKy1RalPS4DDowkdscwqZMD/Q8wmmZUEfkiW5TvGH/AIe8UagFbFIM9Xi5O8Siq5MB9QB9uWM0ggiLHBOVzCvuAcbzkxyOKpUUk8EVmOGhajQPcYX5rhkg6cVvGOHnVqHTEhmeFV2qE/iWVTsqqLdpOFpexM+jXwxzTePV+mL1OP01y7is6KCpB1sBM29/piLo8CUka6lV/dyPssYpuH+GsqiA+VTBP5qihrxABLSYJIG+Fwh+ST6ZEmZ8U8Poqq0aouST5akye5N/pbphTwzjiA1W8upUEySq/Dsq6iYjkN+eHXGaFKlVq0glKmEB/wBIdpkCdptucSWVZmQIKmg1ILMZ5tI2vEwflgLrqjzYxTWCqzHi2pUo+WuXCEiGYvGoSIMAHbrifzfmVCCWpgi8sC5HK5Y/7RsMFZfgFVpZK9OowE6GYqQN9iIvbnjDiNfRQiokEajIsTI69JscBuS9CU4+if41IdQ7q5A/KAIv254q+A5SmaCuAD1B5RiO/wApd0LCNZhiJudU7e2GfDqOYoQGRkUkg6oI0jfn98VjNLZ0OKxGwnxtmVNVT5KQVW8teBFiDH2wFmuLjMUBSZGC0UIXSA2kE6jOxNz0xvz7BkZVBOlfMpg3hT8aewnUJ2wPw7KZIr/GatTc2soKdPe2M3bsnKNYfoT0kg/GpHe3/sBgv8O2ggQ0ixEbx254ep4PFRD5OZp1lGwJ0kH2mPlOE/FvDL0Y1UyvcbfJtjgKhbTYfwnMFKLiBLMpLHdSJiIM3nFl4Zyp8uKql0VmFRVhnDHZjzIAPKSOYxCZbKPTMCodgQGAYdRE9sX3hvN5o0qvkmhUazesMrEaRJUhiJHSMVVN0TmsMZcbV0ZDlaLGmATKw6EdmIsSRMe/XAo40AiK7EALDppIVZJ08rWOBq/jLMUwyVE1CBDU2UpDGSQvpM32teZGFmQ46rKxdHgMQSwIJWbTb5Y5+fjbVISMXVDetnilMmm0llgEk/DJv39+2GXDOIKmU01HDFQHQxsGvEfXE6lWnUWKSm1wDcc+U8gcAVsyzDSukADkOfyue2BFdVS9Dyhgf5TINX9VMSAbnmALgRP2xnmmS3xBYkaR+Y/FzBjbC3K+IWpoEX06hE/S229sB0OMsSwOhoOz3j2v/cYjydmrSJpPbRJ5cm6FT1g4y87yywB3PLeR3wJTrNJBX0g94HtgnLMvmDWsrN+X6X+eLv5OymXGivnlp5ktqqVH8p0FhCiVj3A+s408ZpstQGmpGtdI1CDItcdR1wN4HpvUzC0pIpiSt4API/W3zxe8d8M1qyggKzrsrfEbSIP83vv3xK6Ryyi4TIWjxVhXMltMepgIN4kDobRhLmV8tw6WBgkRsZxT0eDBgVqsaROxZSb+/PCPj+Vr0BpqOHpx6NJkbz8tiYwyftFuKajIecF43tfFbluISN8cbo55k9sUHDfFMWJxVSo9LZ0TO5kERidrgTgR/EAi53xp/GatsBux0qGuUpgnCvxFxv40U2CwDMCQwn3P9Mfc5xJaFElm0l5VT0Mb+wxI5qvJKiwBkG/SfnvvjJWR5pLRt4hxCG1SWDJBGqCCRH63xopKq+Wx+V4BHMdZBwLnICyGBMie/wD1jUBVdFGl2piSIB0yb2OHa+DnTuygfMpr81fQdJH8wtYCd9hzBvgjjbq9CnJnzai6QAPSPzmd9ht3GJfLO4IE2JiD/Xpim8Pik+bJ1QlKnALba3sTflc4l7zslJm8cBVm9FQBZEQbgsBz5E7QcH5jg4rVfLRGreUNRULsRvYH1RAxT53wjqy61MqA2lSH0/nYWLKsXn9uuJngHEjRdyupXA3kiDM36ixBHfCxtHPNt+xDmWK1PMC6ArTpFpGx+ZE4zTjxo1QlYeZRY/FcMFNwbG9iMG19VeszPB1NLEL9TAxjU8OU6jtSZ9HlDUjWvTbYHrpMj2jFIt+wxkpKpA+b4dQZ/MymZvMsjsQSOxNz7b40ZbxTmEqFCx0q0R0+RwyzH+HrK6Ojh01LqW20ibjAWfKrVr6/jqVSVUfy6iRfnbvhu1ZRSKjKNbHtDO5Ytqr0FJAj0DT8mXbvtg3J8HSAaFRSussA3pa42nZh9MI6HDDVpmqjAhQA6TDCIEwdxNpG33wxoZbSJn4RyFmQ7k+2GXJ7aEkmsJmjiWWqUyRUGhN137kgGOWAKnF9VMoSALGeukRc98PRxyvQkDRWokbEyeQIAIvvsLxjBczw/Mhv4bZVzItaI3lTbp0xJxUn2sMJL2KOEMqyDb0ysCRPQ/pPbBFN9GtggJ/Qn+zbvgzinhl4VqTq6hbEWJ/v54XrmnRvWADadYuf+XIwCcK21hm7Kw2rR0goyTrWZib7mO8T9sNODeH6dZW/iFYMiUBkMLHtYYRZ3xcgEImsyCDH5r3nptGD+H8MLprr1ETV8OisgsBzBE22wenkGRC5bPAUG1yQCNAgXc9ewWbdThhwrgL5t1fWArMZX8y9wp3G22FoyPmZRGpE+qsbMbiEE36D98UXgzh7CuaPnKlZh6f+YuFbsw2I64WTpY2WcmsnRPCuTyoCpR0+cFhm3BZWHyJ394xVUqPmUxdVqKfS6tIJU7dY5QdsKMtkQq0qtOkEY3rMQPSRadI577e5w7GUGsQQpU6vT+YtvPWeuIq47Wyc3craAs5kqtXIOkA1I9JG+822g7jHO8jwRqitl66EioQUqfyGbXG4PMG43GOmvnHLFFN3Mgc1XYn5nCviueTI5QrIny/QkXLEkamPPcYq/JYKKCZ+f+NZfysxUSZCsVkbWtuMaaeNnEKLaiT13wZwvhy1VtUVXn4Da3Y7fI4oleDuxXazUapIF9sG8Lzj6oiRjfmeDvTMMvzkR9cZmmaVLVos1h3jp1xmqHgrXa8fIF4o4rrdIE6FgLyveff3tthMuaLhpB1QT8sbM5mQ51T6hb3A+4wHEtvAO8ff+xh1o4uSXeTaN+ZK6Ug3gg/1+8fLGa1CikSVn9sfKWVUsQGtyJtvuY7YJq5UMo1MAALm1yOg6++GuiLYJTzXp9t8UvhCkFVHq0yUqMWtEkD07dJwiThWorpB0vUWmC3U7n+9sdM4ytCnUp5Oki1svQpgNUVypVi0udQBWTAt2AxGfisBcbRS0cjmfLD5fOgJTQEI2mdMAiWA0+oDcjpffHPvGHF1rZh3orC1ApItclRqBG06gcEZnOU6A8vKtU0HUrPVAspvAGzA9xIgbYl8yo8tjJ1jYrsB3B64EX/ci40xll6VZ11U3k6Y0ixHvHtucDZ3OV/idiUpbj82moQD6h0hT8sKeHV4rAByhkAmYtN/lHXB/EK7KpP5ajNq7xAiPnODbUiihQRR8R16TR5kqADLGSZ2g73/AGwVRrUC5YoVJmSDYnn2/T3wj4RTFQinUB0Bl+HfRJgx2k3w9yuUHnMG+BLjkYm3zPXFHKjdVpDRXgEpDPKkBrEwTJ0n0m0XEzjRVq1aZ1FiCjWAMWPKOm1sJ0qEsxVwFk2O2/TDKjxWonxiyn83qAi4I/Mu02JxsP8AAR9hlwzMK6GkywwaUaLawPTteLg40eIM0PLYmmFqToe8n1HaDeOh7jG/h3EqJYlvSGuQ11ZuoqcvYxgHiPB2q1NB9AcjQdwTPpE7EzacaXGLDMgj8SdQFNim0ty52jqcEpx2nVmnXpo+i2oWkybjvHMEYQZptK+XzmCbysG8Gb89+uMatZwiAaRT/wBsaulwL/PCccmnTYjWSw4fwvKvSqU6ZkfEtpKtEGRuQRa8++IPinD81l3C+W7qwlY9QHUSsj+xj7SzpUwrlY207++oHuTGKOh4uqoIairiBDMQSeRuI5jY4dyi8DJuGNh3hvhPD2ywpU2qPVJPpeYQmJa3tsLnAtbwy6VKFVNYBEt6CNLBtPqMW6+2Kzg/g90zLnLsop6mBJiUcMQRp3IKwQR1wx4zww5SmCcy76zpKNEGZ1WAn6k745ksdjpi4dnL5PvhjiPnIutWZVBV2iQxZjE4qAl9tarz5g9uuIilmWp0aj60pqL0hMSfhJAHfrgzIeJazIPNqLSvfSsEn2wVl5Fx9wpWSK6sVAYgg267Q3y2OIf/ABmz6JTo0ubST2AsLe5P0w+PH1apKyFRTrZjA3sw++OL+MOPtm8y9QkwTCg8lGw/fGjizohxU7ForEGNwfuP39jgvhaAVVZYDAzF9/b/AO4Wo5iORvGGGQ+IHp9RiqeSvUveI8GWsgrAAMCNSjoef3H1wr47SmqlOBCiAJ67+2KvgOVNd6DKLPTIqf8A6m/6jGnxb4Remq1VMAGXDET8UCD7QeWH5N2jl5JtRUDlWdyaBpieR5f2caM5TV2sopifh3gDvzxc5jwjUApGmq1DWJ0qpJMrcyDt1w/4Bw1BTjNUsqlMc3pg1G9gIb5nA7fBFTdVQi4x4JpLw4ZmhTbW7gaZkLJWyj3DR2OJngfh56hZYinu7kSFjkf2GO4ZbiVLQWy9NyqU/TKsKfo2jvBONfEuCrUpoWZqUtqNNdKqQDqqelR0BuScBWaEl7Oa0eEUq2eoZd6vlUkSVWPVqaAAeWtiSSTtg7xb4oq5Oq+UoUaVFFAVpUOzyshtRF7H5YnaLvVztSupILVjpFpsbX7TH0w+8V8ObOMKwGmpYMlVwkMoA5gG89cI5KDyPOdvAy8CZmnmqL5PMBRqOqi0X1ESYPXnHO+Obcdy7U69SkQAUYoQNpUx/ZwarMpgEjStyp9SsIIPWLf/ADCjiFepUqF6hmpU9TNO/Kbe2KUqwDpTPuQoxXURPOR2xt4s5IpryAuRtLMT+kYP8PUlLw0j0tcbgbY0VEmvUidE6bGJiInE/ZaSWwFFNOpOv4Ukdx0/vnijy2aSplgF/wBSbGeQ7/ticzPDiWEEc5B5XMDDrh7tQWk7qPJrFotZWsGHseXth9iZ2E8OyC+WSxvMzyB79f6jB1E0hTr09QJKag1yWZDNugKlsAZ/NCkwWQBJEf7f7nGDgQwMMSLQTAm4j7Ye0mScfbMa9UK2kMGltJMduY2t3wRk806Mq02ILbIRqpsewvfuMC1uFGnBiTE7ybbk3ww4XwyvWAFNNWmCCY9BYgqQZkare98I59XkzVnsyaVRyao8h2a5nVTY84O6nrhbxPIVaRFtSnZwBpj/AJC3yw6Vf4tQONUt6lUiCYg+4w+4b4VSqpOSzARvz0aksvcEcvcSMPUZKyTTWyMzNValJXQRWU3YfmWOfQjae+N+VyLughYPPb9z25Yf1fDtJXC1af4OrIPqBNGoQZgNsAem2CONeDAgpywUkMSNGoXaRDBrgAgfLC12lQVVWy4yHGglPznCU6TgMgBBY6iT6h1IjDLKeIKFakHYQNUQ42abf/ccK41mKNP0UzW1oAELRAYH1GDNiL72uMVHgLNOxQVKdVmFQlT+VgVBa7QJAv8APHNC4vHs6+SDjG0UvjSnk8tT1OzPXY6kFyZBtAHpUdz98LqPEHqImpwKhOpTU9LEf8vhMHYwMe8S+RnPKZSA5qFF/iQVWDdgBvqgiJ6YM4dwTKrlqnnuUcKy62+IAXlAwsTv1v3xpJqSokouvLbIzxdmjl1NKWFR/jBOym4EYhmOD+N8SavVZ2YsTaTvAED7YX4dHfFUkmZoMOOGZe4wsyqScVPBsrJGCUSOoeB6E0iQum0DpeNUfQYaVvD2oOKjF1kFZuTBkA8onttg7g2SFKlTSIIW/ubnB5OK1ezzuRJyOc5WhmaGqlVARagYI9hFQ7EEbSTp9jhL4dANZndtW4ip1/3cyBuetrYv+OcKeqTCgz+afUL8pMRiY45nmy3pfJa1G9TRIadjbnfriV50L0bWTXT4ijNUqZnMNVp0xFNUBUFoOy2sO+GK8ZrOv4tGmguXfUoiVdFNo/mLQR/1hNkqtPNVUFXLimpQ0wjA6i1/UoNp2N9sPctwdcjl64LFlqlVXULyw0iYtMncYPexYwSdEx4TyorZUUmAWtUHxMty7OWN9wTO/TD/ADXhmXNLV5jUkhWcEkyuxPbYD2wTxfg1Khm6NXUwQamIuZe5Xbudo2GEOQ4kctmfMrPqZ5l9ViZ9Nonsek4FKslYw7MVeK/DwoTpMEnVAEkCLEiZ5HbHP86iTqiL3gWPtyntjsviOg1ZhmKKal0nVN4YdtwBjm/HeFFquqnp0suqVmBy+E7fLrgwl6Aruj54Tos9VnCnSF0r8h/f1wGme1VQdAUXBidyDP35Yt+B+HlelSr0xUooKmh6TAsJYBSUO5EgHS1++KLiv+HOTqgVVrmmWPqYadJaJNosdzg09jN1s5Lm64K3jUTJYb9re4++KTKZelmOGVaVRgDRAqLyJJ1KQCe+g43cV8D0qLU1Sua1RiBEASxMgry08t98G+H+BUWerRrjSSDTRtwanZhacGJu2qJCtRTQCRDqsDXf2Mzz+eNNLNinTcOsk/DtIYxBJ3gfe+2C/wAOabmnWmm4OmCASIsbc4wDxLJEVCGsVvEbqRYqRuD1wzzsnp0NqdOk2WqVWdhV1BaaLteDJM2G9u2KzgfiJKOVDMQ9QsXci2poK01+UScTfHKVQrQoAU8uqICRUME6j8biCZIj2wozzVFqgIQxWJFiO88ovv3xHkTkkgu2hnw1JrIXJBqa0I0wZKnSZ6E2xlkshmKU1VrqLyFU3mRM3Fr9cHcJ4iGDIwUCQQse2raDAgRAnGfiPL5SmwCMSKgDSCCQbyDsLTv2+lGzNXljzJf4gAjys7SFSmRJLJcLFiZ9LdJEG+KPIcGDLqyOdKUWvoYCoF/46jKjtiBp+E//ABhWNVkZmKFTBB07A3i4vO2F7cNrZZioDrN9IbTA5RYyDjKVidY+wJzQ1TUEg/mNz/1gnPeLFCJSRyadHVojlIg/IiRfE1/mRlS4lT1Fx3j9sfK9RAbIsG07FTaLjcHCRhR6XdPFFTwDxJTWEEBQ4cCJvEWbfeDE8sMvG3idKmWRFH8VjqqtfkoWL87fQDElwhhpuAxN++r8v0wNxOoZgntjUShPtKqwhexk4yC4wXG+kMYug3I0sdD8A8M11lJEqnqPeNh9cQmQpyRir4V4g8h9CvpIGorybp9OnfGGlhHXMvxem7CGiRaf69cGVa4USTYfbHE8v40qU3DKheTvpZlCkwSQoJsLQB7wL4a8V8U5patP8PQqaKh9K1CyyJhgAVOmPi1PpEcovjd3RxdE2dD/AM1oVXK+osAbGQCDvfbAeczWXahqDny1u0XMi4k3I25YgK/Ha3rWlRreYqK+hdZdmYmUCJTkGFB1PpgEEgyJM43VdlIoUqmlKqis9VHJIGmwCzN3JIgkCm1pYDA8ntBlxxuk8htPjy0axFDzDswFVSwUMNRCx6pM78hhP4y8Q1anlCHppqB0lW/J6iwtqNlJ9vrjLi3jfM00B8g5VhURfMIcA0dMaimk2BJED1qAJEiMQfGfGWYzVZalN6rKVZRqMxqWKiBoEqZiYkg7TsUnZPqls6VxAVkBBrjQyBqdUGAyHoP5r7YlM1mAxC1GAjYz8sKPD/iWu0hpZNJAD7LMs8KetvVb4cAjiRaoy1AUvbUpYH6Lt03OHaQG31pFhwTiVUzSo/6pcorhj8JFwQbYM/y2rlao3hlK6mEizXYLEgAxY4mcn4lr5ct5VMIoECReoRLTcdTY+2+G2d8b5qvlyfKQGWCuC5MBVLEqVBCkHvJUwOiOLsZKpJoZHiVRRQyqKAyPqJWTreSRcG4NhGCvEIzKEmrRSmJDsaYMAkQRc6Sb374WD/FAomVK0gIQiqRSOoMANMTe2kSxgSREgE4A8XeNqmdo0tKkOCS9MK5CkkwJvqJiAAIvNhilBbzYP/mqVPjQhdhBO43359sP+D+KnyoNKmpqozWWpcAH9zfthDm1U0Sxp6ngRplTaIlY3gE7asbMnxtXSmKaajSqgVbNYI/qCmFJZgSQsT1AtIT+BXKnlbKmpxalXq6qqIGgT8Li/wAOoEn2mxtjZmeGUGFA1NLvSqMafl+saTJCsJkrrho5XvfHPOPZkLnK4Wm2kE+WfLdWbYqdJAIWJ3A236bH48EprqV9YHxIpAmTsZ5CJIkA89sHQJdJbRQVMq2Z86pUeagMsbqYnYr9B9MS1Z1FdyYvaGaC2wtEHBr+K8zmBqqo7hICQrQJgFncQDETDNF+V8Y5nN02q1Kr0md/KTQiKdL1QCXAYwVpyFkn1ECF3BxpZJ/dyily2VqNkywRBTWpCkANVQMPhncrcXOFFTJU6TaawqkKdIbUAV6jSOhm/PAGc4vSRaa0FqFmUtULalAIMwqwWYXA5e+5GvhueqEPqy1TaAxVo12JUyvS+okWBwtN0FLd5GXGcqoKmgx0BQZEiZ5lWuDsDBwE9R9jUYEdWmR2kY3otRjpYaW0XgMFJBMxNiCBIN7W3xk3DgbP6SOkXHLf9sZyadM0EmtC7M1gGsovfbsbDphdw/IrUcI0+oGD0i4+WPY9hjploa5DhvmFxqjykdxA30ECO04T59vVj2PYRD8WgdBgmlYY9j2AdESk4FRDEYa5Pw7TqVFdix1q1psDrjl+mPY9gPQJ7GvDOEmnR8ylUCE0QzDTO9QrYzbBPjPiBy7haY9VSmdTNB3BNhFvlj2PYFErpCv/AA44q1RaSVpfVXLagxVtQRQJI3WFVdJ5AYG454urLW8qmdChmUxeX1MWc8rkk6eWPY9h/wCEuku36f4IvNcbr1kqeZUJEEMosraecbTFsF5PLipTRjMhiwv1Ym/XHzHsMeXzSdg/DWIr1IMD1CI5EHDzwfxBRlqjGkrVVI0Ofy3307Tj2PYVFYifjqNUzOt3LMWW/wDyg/acPshlB5OtiW0vAG3Lrvzx7HsFZJy9fkbcqqpV1BAdrMJG/TBGVKKFfQJqL5hiBDDWbCCImLdBj5j2NSdhWWkfeJJ/5Cqvp1UlcxtqIiY2sbxhbka2ugzAaQCIA/200XfvE/13x7HsGOEKvvpAGezbAaiZOo3PyGAqLms51wdHq232Fzj2PYZmkUPC82TXRIsASPpO2MGrsEHwbyIQA3nmLkdsex7Er2HcWeTMKrGoaYZjCXLCAJNoIiZvM8sMaFQVVKkaYJNiblZuf26Tj5j2Dy+MbQP4QJs0w1kwTCwYggGTyPy+eFT1mamlQt8RYAQLBY2n3x9x7BTuKKKKZ//Z"/>
          <p:cNvSpPr>
            <a:spLocks noChangeAspect="1" noChangeArrowheads="1"/>
          </p:cNvSpPr>
          <p:nvPr/>
        </p:nvSpPr>
        <p:spPr bwMode="auto">
          <a:xfrm>
            <a:off x="0" y="-966788"/>
            <a:ext cx="2257425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http://t1.gstatic.com/images?q=tbn:ANd9GcTq-bgEd6hWcdX-0JqWMvVsuJ-ntI3Tyu-5KVOuUx9J9R3YJaFmrSQf3aT-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572000"/>
            <a:ext cx="2257425" cy="2028826"/>
          </a:xfrm>
          <a:prstGeom prst="rect">
            <a:avLst/>
          </a:prstGeom>
          <a:noFill/>
        </p:spPr>
      </p:pic>
      <p:pic>
        <p:nvPicPr>
          <p:cNvPr id="19468" name="Picture 12" descr="http://t1.gstatic.com/images?q=tbn:ANd9GcTydebR-n3hMNWvx-JbVWQ81UD8_9w2jFNNAdUIEnn7XpVofIT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19600"/>
            <a:ext cx="2895600" cy="216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rgbClr val="00B0F0"/>
                </a:solidFill>
              </a:rPr>
              <a:t>categories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things based on a certain characteristic (color, size, shape, etc.)</a:t>
            </a:r>
          </a:p>
          <a:p>
            <a:r>
              <a:rPr lang="en-US" sz="2400" i="1" dirty="0" smtClean="0"/>
              <a:t>Food </a:t>
            </a:r>
            <a:r>
              <a:rPr lang="en-US" sz="2400" i="1" dirty="0" smtClean="0">
                <a:solidFill>
                  <a:srgbClr val="00B0F0"/>
                </a:solidFill>
              </a:rPr>
              <a:t>categories</a:t>
            </a:r>
            <a:r>
              <a:rPr lang="en-US" sz="2400" i="1" dirty="0" smtClean="0"/>
              <a:t>                         Color </a:t>
            </a:r>
            <a:r>
              <a:rPr lang="en-US" sz="2400" i="1" dirty="0" smtClean="0">
                <a:solidFill>
                  <a:srgbClr val="00B0F0"/>
                </a:solidFill>
              </a:rPr>
              <a:t>categories</a:t>
            </a:r>
            <a:r>
              <a:rPr lang="en-US" sz="2400" i="1" dirty="0" smtClean="0"/>
              <a:t>      </a:t>
            </a:r>
            <a:endParaRPr lang="en-US" sz="2400" i="1" dirty="0"/>
          </a:p>
        </p:txBody>
      </p:sp>
      <p:sp>
        <p:nvSpPr>
          <p:cNvPr id="16386" name="AutoShape 2" descr="data:image/jpeg;base64,/9j/4AAQSkZJRgABAQAAAQABAAD/2wCEAAkGBhISEBQUEhIUFBQVGRkWGBgXFxYZFxwaFRkYGBYeGBgZHSceGB0kGhkeHy8gIycpLSwsFx49NTAqNSYrLSsBCQoKDgwOGg8PGiokHyQsLCwsKi4sLCwsKSwsKSksLCwsLCksKSksLCwsLCwsLCwsLCwpLCwsKSwsLCwsLCwsLP/AABEIAMwA9wMBIgACEQEDEQH/xAAcAAABBQEBAQAAAAAAAAAAAAAGAAEDBAUCBwj/xABAEAACAQMCBQMCBQIEBQMDBQABAhEAAyEEEgUGIjFBE1FhMnEHFCOBkUKhUrHB8BYzYtHhQ4KicpLxFSQ0RIP/xAAZAQADAQEBAAAAAAAAAAAAAAAAAQMCBAX/xAAoEQACAgICAgEEAgMBAAAAAAAAAQIRAyESMQQTIjJBUWEFFCNCsYH/2gAMAwEAAhEDEQA/APb6VKlSNDinphT0zIqVKlQAqVNSoATVhf8AFFv83+WKPu/x9BWdu+IDbx0/1FQs4mYFbjCsLV8qo917od0uOGUssSFdFQgSPdFb7j5IrMr+xqPH/Y50fONi5b3qHC+qbJJAEGNysc/Q6lWU9yLi4E4k4LzTa1KbraOB6a3TuABAcuNpAJ6hsMj+5qnd5DsNauWgbi27i21KhiYNoyrKWkgxA9oUYrQ4Zy5bseuUJ/XcuQeyyoWExgSC0ZyxrC52bfCtFGxzkty3ba1pr1x7gZltKbBbYhUFmb1fTX6hCl9xntgxK3N1sgejZvXzt3OLYtg21JZZf1HXIZGXastKnFd/8LqBa9K49prKG2GXb1KQs71K7SZUGYkGYwSDGOU1QfpXblo7djMuws+Wbc25SN+52aR5Y0/kL4D2+cbJcAK5tN6YF7o9Kb+30h9W/q3KAdsSwzXer5rt29V+WNu4zlAwK7IJIuMFEsG3EW2zG3tJFZHGeH6XR2xdd3FlTZiyuzaTYCi1Ejcdu1WgH+n2mrPK3FtNq717UWi3qlLdp0fbKi2XZSIzDeqcyR0jtmccndXsLgno6v8APtgWlurbuujOEBHprn0zdb/mOo6QCp87sAGDGhb5ltHUJYAfdct+qGIhQPCknIcjcwEdkbtFVb/JVl7ItMz7BcvXcEA7tQbxOQMbTeJUiCNq5Oa6bk+2bgul7huh1cPPYquyAv0wU3DtPW2a18x/42c6XnbT3GtKoebty9bUEDvYncTnAIAI9ww7VxouebNz029K6tu4tgi4wQKG1QU2kYBiwYlwJiJPem0nI1m24ZWef0vaJsiN3bu6gKx9lERFNo+RrdsW0F24bdsWOg7IY6UKLTMQs4KKSAQCR2jFC5jfr+wTrXdcJXdVIipUqVACpUqVACpjT0xoGhqVKlSGRan6TT02p+k09JgSUqVKmA4p6YUqZkeqHGeJCxaNwhmA2iFiepgvkgACZJJAABJxXPG+KHT294Rn6kXasTDuFJHuQDMeYod1/NVi/phvDtbfL+k7L0BUuFg6MrEbWXA7hiDigxKSWjduczaZdwN5ZU7WGSQer2HbpbPbpPsag1HNVlNR6DFg/wAwBACMTM9oef8A2P8A4aGrd3Sm7cttpnQMXfou3NxZSikKFYAKRcJZZAJHZpmrmr4noXd7z2WdlUEttOUUX7YYZgqB6ojvnt2oslzZvrzPpiB+suQW8jC7t3jB6Wx36TjBq5w3Wreth0naSwE4PQxXt9xQg9rQWVtG5bdWNhoHqXnJQAtcMlpcr/jOQbigEForQ0fMens2QEW7sAJ6pZgSWdgzOxYt3YkkiMzGaDan+QpilFUODcSN+1vK7eu4kSDi3cZAce4Wf3q8WikVTseKAOfudXtA2NKxF/cVYwBtELBlxtI6xn3FbnMnO+n0gdXuL6oTcqEEAkyFBaIHYmJmBXm3NPNVviFpP/2oS+COvfI25JA25Pfz2DEio5ZqtGZdaArXXrzql53bduO1WUETME9cjt42mff31eW+Z7eiv2nBZ2/qBklUMSAwgdQklCMQOxINZ2pLiLTs4yGSSSGkkFiIBwN0A5/Ymur+j/TaFt9DyTuExgYMwwEgSoME9xiubmiPOmfRHBuO2dSpNltwUwTjv7Y8x/nWkBXjH4SPcGtKpPpemS4aR/hiIwzA4k+J7dq9d4hxO3Z2eo4X1GKLPlgjXCPjoRj+1deOTkrZdMtxS21iNzbpxMu0DYN3pXdn6ieop37NsBOpjMKCN0SKnbmG0H27mmGJItuVASZ3OF2qcGASCYMTVRckakUqyjzJYjd6q7ZRZ8brlw2kH3NxSseCMxUj8bthVbcxDXDaG1HY7wzIwhVJgMrSewgkmM0DtGjSrDXnDTFC4dyAQo22bzM8yQ1pAm66hAJDoGUhWMwCa7bmrTgkeoxIKjFu4079m3ZC/qDrWSshdwmKA5I2qVNT0DFTGnpjQNDUqVKkMi1P0mnptT9Jp6TAkpUqVMBxSqrreIpaALkKCwWT2k9p9u1Ur3NWmVC5vIIAJG4bupS6jbMyVBMewPtTMOSRqXbKt9QBgg59wZB+4NVTwWxn9JMjaelcgTAOMjJx8mlpeMWrhi3cRztD9LA9JJAbHglSAf8ApNU7HNumdtqvJBdTiI9O41p5nwHQj+D2oE3EuPwWw07rSGZmVUzJDGZHuoP3A9qe5wWwwhrVtvuqnyx9vdmP/uPuahTmLTnbF+0d+0L1rkvu2xnM7THvtPtTf8S6aGPr2undu61xtgNOcRIn7igLiWX4XaJBK9lZAPG143CO2doqNuA6cxNm2YXYOhcL32jHb4ri5zDp1JDXrQIKgguoILiVHfyMj7Vb02sW4JRgwkiQZEqYIx5BxQHxZ3ZsKohQAJJge5Mn+SSf3rG5zOp/KONJbZ7rQo2lVZQ31MCzDIE9jOcVsvdjv/uazuK8yWNOUW68PcMIgBZ2yBhRmB5Y4HmsSaNHgXH9JqUdjqTe3GJN9TGYAAeIPgADvRjybyftspqblkFmErDEgCYkg48YOcV6Td47pTd/LtdtG4W2G2SCdxTftKnzszFQX+Z9LbuCwXUHAgDpGdsY7QffFcuXFrchxai7YJ6zTowdXWVYYHyB8jEEj/eaFNRyjduKX2QdwVtpEEs3eDgZxj4r0ZeYNE19rQRT1Km7G0sxChQT3MkADz47ZIHFraVO3aO4MR3gTPyK5YYfxI3OcJboDPw/4GmnvOSzeoy7WVh7GcZEQBG3aPJou43wVNSFD7oUyIxnHx7SPsxqJNZpbl2N6G6hnuA2B/fFaK6pS5SRuADR5gyAY9pB/iu3AnBVJ2SfFrQCnR6a3dvrN5NtyzbZgNOS2+z6UdJNwItrJLhYCkrOavIyBZVdSiXr1ywyfoQWBuIXZt2F6cQ247V6STB3tTyxp7hY3E37zuKszMs7dkhSYU7cYA71K/ALRRUIbar+rAZhL7i5LQeobjMGRP2rqI+tgZataO8qXCNUgvKzbAwGbCXRLNaYrJW40AMQxGRKmJtPxfSehbZ/VdN76lQ62m6j6r7ZQlCd+4qZI3FYbtRVe5Z07EFkkqq21JJkKswFM9Pcgkd/MwK5vcq6Z0ZGtyrqysJaIcktGcZJMjt4oDgwf0tpAwCtqFKFLdm6fQPSN9uFWdxUSRuuLJ6SCYqbhnArV+2xttfRP+UoYJ07fSFzbgmd1oLJyGRtuMnablfTly+1txMgh3EdW+Fg9ILZIGDWjp9IqCFwJJ/diWP9yaBrH+SUdqelSoLCpjT0xoGhqVKlSGRan6TT02p+k09JgSUhSpUwMbiuqtG/ZsXASbhZ1yNo9MAdQJkglwBAOSKE9Td0Iv3LPpXd6N1bWz9Ny0xG2WY7HViuT+vbMZo51PCrdx1dlUshlCe6n4/35PuajPAbPqG56Seoclo6s+nOf/8AK3/9g9qZCUGwe0XE9El0tbu3TchS4CXGdg5LwVCbmM3AxAyvsomahsaNrLXltsVuFwS9w2lKJalnZ2A2JsTdIHc+JJoq/wCHbEEekkNE/O2Nv74Ge+B7V03ArPpi3sUIuVAkRAjpIyMYx4JpC4MHm1micJL3nmG3gXHVgVB6riKUKNIgzDFcdiKr6Ph2mazqGN17/pgNABTYqpbvWlG6chQpz7iRRTc4BZYqTbTp+n4+1MOAWdjJ6a7WADATkKIA+0ePk+5lhwYNX9JoA5Xa/WrYRXLdStYhURdxBV2OO22cRW1wPWaf9WzYYlrTEuCGEFyxMSACNwIx2IPmatHl2wZm0nUST9yQSfjIFSLw0W1uG0qh2BPtLQY+2T/c0pdDUWmBfN/MOoCm2yrZIYMGLyp2GR1GIMjuO3tQTzBx1rNxb1xHupbuLcYb8ZImWM7dxAHtkfajcck6i5Ny9sdy07WY5xEllGB8D/49q0tHye9qxet27iW7123tW6FLhPcQxG6Jkft7V5cIZJZE5dG0nZ5Fq9Zp11f5lrtxJca22HUAu8m81hrswpkhQY2kY7waNNRwC5rLFnWraNs3LZYgZYKZYGD4PcRnq8ZqXR/g9eUrcuamzcuI3SDab09rSLndpkjyZo30nAvy9wNZ3ekVW2bRdiqbfpa2jHaO53e/zEV25cSyLZSVMEOTeAaQ2zfus3qb2j1GCyVOSFmYM5znzWNz6Lya1skK6qwhjEdhifctiO+fOdznnkXU6m9ZbSvttwVuA3GXBdScD6gVLY/74JuP8p29U1tmJVrYIkDuGiQf3H+dc8sUuGls5csHNUjxvTtcR1MwFPk9h8n/AOkEz/0nOZrX0nMd19Yt27qbiH6SyKCy2yfpVdsNLbTEHuMUVLyzct6lT6FxkRx29KGUrtJbc46e+BJzJ9q0+B8Ma3f3f/p62Dt2lrdy36cbhG1B/UAJ7LIn7VPHGbW9Dw4uC2FukvBlVhMEAiQVOR5UgEH4IFTUy11XprouNFKKelTAaKUU9KgBUqVKgBUxp6Y0DQ1KlSpDItT9Jp6bU/SaekwJKVKlTAcVy14DBNVrvFLS3PTZwHO0xn+tti/GWwKyePcCOou27iXAjIAAcmVNy07qRMGQmD4IU+4LJt10b/rDtOa5fVKO7AZAz7nsPuaEdLwa56ob8zuuBre79S7G2x0uNpMZkMe3U+SQMyDly6Ll9t9ki5fW8uGDAr0Hd3DfphVg9+rIkBQxzf4Cz1RSW8CSAZjB+Oxz7YIP7igleB3kuWEbX3N5a64U3GJcQktEEFRnoPSPVxBC1f5d5euae8ztd3K24lfUuvJK2VBJuMSxi2TLEwGgYFIFN30FNVeI60WrbORIHj7mKkTUqyypB7/2JB/uCKEOJ8zfqMrGDkINpG4n6SD2MQRMQTGcxUc2Tgi8I8jvWcavw7oxtmB+ncCkdLRII6llQSQR7x8QcQ50uWxbC9dwrvMW2KEFh9JkEe3YxIJ8TkJqot3Gv7rqiQ5aFPTJmLahgQogkCP8671ultG0Sz3QUIuYa4uEHRJYnAuAY3beknvivN9s7uzp4RVWW+H87X2uKWR2tkwwAA+233z7mta5z1a2K2xhumA8AyJxiR4M+0H5gQv8Rt7i7XFVyAOwO0tO2YPnz3++JrF1euN206C2AgMFiQFIyxZCBIJLbpjvIPmqwzzo9H+nCdOj0Dh3PnqEL6YLZwMFYyNwPbHvEYruxzZdusyKFR7ZG6c/VMAjx2nv/pQXwzV+kXQsWNzYEeIJBxDEBsiP71qcI0BGq3XH/pldwh7hBKMXB8LiPEt2ESX7Jt0mYyePihegl0HNgRF/MmGLMu6CJhm2wP8A6RP+zXXMfPlnSQNpuMRMDAA7Zb3+IoWXje/V3V2MoU9m2mQghtqzg7sx5B98VU5o1w1up0+huFkssQz3gIguItJbLT3JEz5I7xVsWWXTZz5PHWpJB9yvzpY1uE3K8Tsb27EqfOf3yMUQzQDwHkqzo7u+w952WYS4yAEkQRuVAVn9+3ijqxeDKD4IB/kV1xv7nDNRT+JLSrn1B70vUHvWjB1SrneKfcKAHpVzvFL1B70AdVyaW8UxcUAPSplNPSNEWp+k09NqfpNPSYElKuXaKi0urW4oZGDIchgZB+x80xWZvFOXUvu7ksCyJblcEBHZztPgndE/Aqnwvk5dO9t7bmbatbgglSty56j4mZ8LmFBIGCaJHuBQSewEn7Co7mqVQCSoBiCSADuIAz8k/wB6ZNxTdg/xPkq1eDglh6hYtEidzBgDBGBH8wfFVNR+H1qH2Bdzs7EtbQz6j3WcNjqkXYzM7FnzRat8E7ZEgAkeYMwY9jB/g1JQHBA9e5UBtW7QcqqLcXoUKYuAghY+hROFGIAxIFUbf4e2R/Ux/SNqCJWC7OekmCssZQyCP3ovrm44Ak0g4IxeD8uJp921sMqqQAF+jdEbe2DEDACjFZnEeRUe4zpdKllCwVUriZJwCTnB8fNQ8f499e25KEDYVO3aVktu3YI9/aBPzhLxxw9va5MKQGdoHSRmCZaZn/3LnzXDlywlpo6MeJpaNvScmX0bc+p3gMGUEEhYXbIJ8jv+5k1pLyogJIuurEZ27FBYzLEACSZP7GhrW8x33t798DYWCFV+oHGAwJPsIgeaa1qrhILXMASWC7SMEgy5IWFWYjtNQUscHqJf1yq7NTVfh/uCr65dB3FxQxHbt/A/ioLn4XWpaLhAIPTtEZ8kCAf4Hc1b0fMy2ughzMkEkEmYHfABPf8A2aqX+ZwUUyArMfSG9Cxa2SGEkeGAHcnP7VT2Yu6NrJnXxsuaH8PbKr+odxHYoPTgfEHNca/k25dKMXG63cLLlsrG0dcSCBmOxJND1zma6bxUXButqqnaSRnv1NBTHuSQT2MSCCzz5KXAEVijBA4PQSQT1AZUiM+PaqQnjeqoxKeVvuwa13JOuF31NrXGLT0FI8Du20r7wP8AWuG5I1rOx9EJJmC4gZ8EEeMDvHz3BFf56dbghEYGFCh1AknuGJk+cAHse+Ki4p+I8OvpIvpBGe4W3B/ZQiqC0hu8jtWF6r7OqMvIkq4o1uF29fAF1LMjBuFiT99q4Y+e61scW0jvp9ltjvJtjdJBgOu8kqVP0yYBE9qE+H8+vq7THThUdApJuAkHqO4QO2BODOfitzk/mf8AO23b0zbNu41sg4IKxgjOc5gkfsRXVDIpaRw5sM19SKFzhOqRrhIvX7ZZehbu12VVuL3ZwoMlGwVBHfKwc+5wrW7nIa45b1BuF4QGOlsKpzcXb+qtzspyZ2gGR6C3ag+zyzqAyHdaUW7ruBl94uMAZIVNh9OVyLn1nOJq5wSgV04frFuKzO72xcW4sXQMG7eNxbgDCUVGWIk/SCG2kHU4te1LXbb2hCW1JdDcVSzXAQAR2lYByVGcEntRv8m3G02msi6EFmwLLbcBpVA8CMTsx9/iurvLd4sTs07Qd0sW3XS11bhF3oO0IF2j6yZ/oiCCp9UU9HwnXC2bVy+89CC4LqFwEm2GO7BZlVbpBB6nIzFXdLp9SLls3QQ+6d63f0kUOxuKULgvuU46TErMbKg/4Nu78skK9q4DOW9OyLZBHpygkYIdjBxBGZW5RvNbcO1l2ZrlwdLDa9606OATuxuIO4AYnppBT/A+otas3LjMpey7hhbt3lD7bcpAkqF3zbeN0dLAxugq9w7Um4NqXwIG1vWBCABRcDTcl3ZSVViGhhJIwTPpOW7hdDcFsBLq3Ol2aQLKoyn9NRAuojDEHYDAIiigCg2o2UeBW3XT2xcBVwoBBMnHudzZ/wDcY9zV+kKVBZKiLU/Saem1P0mnpMYrtuRH+YmhLT8m3d4330KqqjptsCdpnaJuHbbjG07jhTuxBMaVMw42Cdzkt2Uq2oBVmbcPTbKyrL3uRvLIN7RDAtCrMiXV8oO9hrS3wpN5byn0ywAUgqpBeWyoPePG0r00TinpmeCBnjnLN2+7Fb621ZLakemxJa09xpJFwdJFw9IAIIUzAg0LXKmoN66xvKilpUwzuyP6ocP1ASEeEYfTtWQ+2WNaVAvWrsEbnIx9Iqt8q5ULu2sVJAtzuUOJBZCSAR9Rz72bnCzp9NqSz7w3UMFSALarBYsxLErO75GMZJa5uoCIIBB7g9qTVqjUYpM8dvcQMMzAggsZAItnBV4klDCkzPkiMGKpXtQ7HbudsKx6Uwsj0xhQpcyCMTC+Iz6/b09i2BZW0iIAAFFsLbjMAY2/tQrxYlWup6du5bY7WR1BXapkiII+iV/euGWBROj2A1Z4NqCtogXRb2u69DMxPYFic7j3z79x2qexwu/tt27TW7a7v1JARtqe4ae0FcRMGMdiXQ85WTfcT6ens2yAIAB2kA48RG0KM57e27oNHbuqt9rYS5cQH/qAbIBIwTEZo9Kl0zSzOqPOb191Z/V6EYNsRUQK20qQO0tOJyBk9pqlrrbMHFtHtqw2BibSuQ3Uq+nMCYAAhDEEkmvT9PywgLFjLHCsJDKuIWZM5mfee1Y2p/De2Vj1DcLGWa/uuN3ZhtkgCGIPbxU/68ka9qPJtLodNqSqLvZoBKFiV6R9aECFnuTuM+B4ra4VpXs7IF51EKqBu4PYsqgbQIHf29zFekWvw/tBVBuOTILNgFo9yMgfYirNnk20lp7YJJZdst2n3xBPjuScfeaPFJ6EsqTPF9Rr9Ql9rTg22uFonCqFuAqyN5HRPzvjziLhnCQ6WZv7WcwDtLSXYhYiAoPaZxJxXol38N3Fxibtq5vDIVKGQjiJ79hAnHjuam1v4Yi/t36kNsxHpiMdlYAwROcih4n9jvx+bFa6Au9bbSXPSS7NyLgH6Ztr6hEpsDTuXdGcgyftRtyvp7w1x2q3pqlvftR7VosqQDbVhtIMgbQzQEXODUnLnDjYH5e+LeocM1z9OW2qCAoIYY6hABMDPaKPLZwMRj4/0rWLC1tkPJ8jlpfjs6SuppCnrtPOGmlNPSoAaaU09KgBppjXVMaBoalSpUhkWp+k09NqfpNPSYElNWDxHmU2btxWtsbdu2ryuSS3qEjMLhbZPeaqXedQt8psY2wGJcbcFXtp5P09ZJPgD70ybyJBWKVY1jjpbUX7AUbrSqVJYdRZZPTEgKSATnvVC1zzbO0srgOGYELMLbXr39tsOGWM/TnvTBzQUUqE7/PiDcq2rpuhC+whYEb4DOrFRPptmT2+RUp50HqBRbubZMn9PsGChgN/bvj6u3TStC9kQnpmoY0PO6OFDI6sTaViANga8MAMT2DHb9yImlzNxq9bbbaOYn+nvP8A1d/sKjmzxxR5Mrij7ZVE29detQUdlG7wTBP2oD43q7lu81qB1wAx7mJ3Fvsqr8kfaazH4vcvNucbSfrBEQwGRn5wBUXMPGN42EjcsbWwHWQJEDIEea5YeR7bVUdefxHiS3ZlKwV3KPIJkucCTJwAD7yB8+c0W6DmdmVRvyBGGjtgYB/8UCi+XZQYG3sMY9wAe2Bn3mj7g3CLVy0CVRp9wDXm+ZkadRs1hgoxuRs6XmK4sFutfvn+T3/ehznP8RGDvp7G5WhW3dUsGUHBEbQCYOZx4zVriWhuW7behExgMSQD/H+5oB0aXGc2yjq924Edj7sQIH2kn+KXieRl4tSd/wDTn8mK1xQtFpNZqHYp6rAGCxeEkjy5JkA99gZvj2ta+1fsLus6u7cCyG2M84n6VBlozIEnHxXoNrhoRQixtCwq+wHf7z/fP75PEeGIp8C4QZJAwBBAMCAf47V1LO9HNTSA3QfiPrQJTVm4o/xbW/uwn+DUPD+Z7lp/Utn028lIhvhlOG/n/wA2NZZsh7D+mg9YtJ2iHEMQSOxMIPfz8Vkm1Y9RWBcW1OY+mYiBJ947GAVwDMVf2ct7FbLN7mSL76hbmy44PYnLd1Cj+kTjvgHHY1s6jj+tlWXU3GZ84YgdgcAY9vasTWW7G1+glbhBBYKZkCdnmPv81HpNPFtWF4Ar0hnMLHc/JOTAA/1qkcqSPU8XLHGv8sf/AGj2f8P+Y7uqsEXxF222xvE4kGPkf5UVV4nyxza+id4BuqQDcEFSCCB05InJOZkDxFeycP1Yu2kuDAdQwBiRuAI7feuuGRS6OLK4ub4dFmlSpqoTHpU1KgB6Y0qY0DQqVNT0hkWp+k09NqPpNKkwHbTqTJUE/bOJj/M/yahHDLOB6aY7dK4iCIx7gfwKs0qYqRGujTcX2jccFoExjz+w/iuX4fbMSi4mMZG76oPcT8VYFKmJoztDy9p7NtUS2NqggbiXaG+qWcljPmSamPDLMz6aTO6dqzPvMd/mrdR3rm0Sewo6FxQH8181aXRB1CIb+wNbBt9O4Ai3uYDHmP8ASaxNLrNQ9pH1TBrriZRQIDyVXb2wDE/fvQnqtDr+Iaq7evutpbbFNrAGAQTCBRDgY6yT5+ai0OquLqLVlr5dEb3AgCNg7zEkDzH8V5nlpZlxTPZ8Xx41y6YUcS1ACOq9ioYjGdhEvPYbdu3J/wAIoX17bmZmUGSry9ySFYbQIXBJyxEDxW7xFWCu0OQLTDBjadx8yN4B9z7/AHrB4lpCLm307S7LW05mSZAPvMgxI/71zw+OkW4v7mHb0Ny5qVsWUW56inaxBxtEM+TBhicdu1EOl/NaIepbuMNp2MpzbJH+JD795G09qs8hXrbcRuhjLi0Ap7CBIO0eIkf9qXGF9M3QGYhz/UZiJk57HtnyIqmSVviyvjYoyk4uNhty1zLa11ttsLdSN6TMT2IJ+pTnP39qyuY9CFZbg/ocMfspE/wY/aaBeX9WLWsV1faw7EdiDO4HxECYPt8YLuOcz279kqhSSdrsxlApBDHHfHT7CcnBrzM3jyjlTxrRxZYxxNr7Bfo+M27i9DLvI3ECJg9sTjBrH489uzbN26/pqTLHvAz0qPLHIAE98djXn1vSasNNm1ftspADqhkgfVtiQQTEGYicmu9ToNXdbdet6hyF6SyOxHxEdPYYx7mu7itcmZ8fw/cuUnSMfXcdvX75uhAqjptLE7F7Dq7EwBP+zVdLLsFR2MDsCY/sPvmtm3wTUFoazdQH+o23AAmD1ERRBo+D6dV6oY/IBp5PJjDo9bF4eDG7W2CdoIjqu5VMSZgD/v4q9pN0rdSzuDuWB2sSuwwD/qP9aJDrdLa7W0BPws5x47feudNx8uwUKVnAICg//I4qXuclpC8qH9leparZk6rhN8sXtqRPknbkz7w3fIke9eucl8Wt3dNbRGUtaVUcCMRjsAAJicYzXluue4bjq/qhAQOqN2RkY8EzmZwK44dxq7p3DWAw9z0+T5k5Hwcefeu/ByhtngZPHhDUbPd5pt1YHKnNK6u1Pa4PqWCP3H+8VQ1fDtSGdibroz3SFS4VZTCiy243AoQANKgDLLKmCa9BOzkn8Qu3Ut3zQJqdFxKWKO0oWIm6BbuFjqmUd5VSLlpQY6Si4ha7/K67ZdRBcW4zyGuX1Kwru4ZIZ2RNoRCAond2GWpk/Z+g33/NMX+aE72kvyWi6UZi1xBeO6G29KH1OmDnBAhWA75bh2m1i31Z2b0d8kM6kgCwAsweoF2gj/EgIndNAez9BaGpb6CtDw/WIlgO11rm211G70o5ctfF0M59QlSFEBhIxsHaO7otZjamp7r/AP2Fn1dlzdcJNyDZ3FOjP0n9P3Qez9BrqD0n/fmlWTwi3dW3dF0MP1HKl2lipYFT9TBRmAAewmFmA9JlU7RtTSmhvjfGr9l7gtWWukC2VG1to3eoGO4DOQqwJI3AxHejq+YtUrs3plLdkl3G1upAL3TvYbSYRXBU93UHHdmHOgzBpwaGNdrdQGsE+qkhCUtKrBnLRcR2dDtVQQZBQnqyIiqS80a3bJ0Zn07b9n+q56ciCJMB2xgzbOM4Bc0g0JqtrrYZCGwPf/fzWHY43qfUQNYAVnUGN5Kg7w04jBUZkYJq9xnji2E3EFj2AEZPtPjGfsDWMkoqLs0ppbPLPxC4dq7Du6B/RI3G4glAoAncfBntPxWLybymt6yb7XGLMSgVYgBTHV5ZjE/uPPc2u8x3HYrI9Nu6gELJPbJI+IGD/nlM9+3/APx3t21J3ELbhxu9o+0znv8AAryH5MPogq/ZVfynzUpK6K3DRqCpC6S7ctyEG4AgqAJ3SBMnzmB7mqt7S6i/u/L6Ql1IBYrgEyII7Y/tjtW/a55uWU23LyMYgyxLA9txGCpE9vMU6ahg3qrdZCR2DMok95BPc47/ABTllgknTLv+VTV8ARt8pcQst6noXVZchlEndkt7lvuRBz7xWlqOG8SZQ1/Rl4/wiGP7AkCPciDPYZkr0fND22B37g3hyT/EnvkfzWrq/wARLNoKDbZ3PcWypC5iCxIBP2mrY8mLJ3o3D+WdfSkBfEeQGtAXQLyP3w9ogEiDBO3MGPpFYnDOH3F1KtdS46z9TI8iPpO0AzmJAJx79q9Xs/iDpnu2LYkNeEkkqFTpnazTBacQJjyciSYGur1xmvizieTnLlYA3NPeOdywf+tf27ikug1JgqJHwQf4IgR/4o9ciMgRSkRXI/46L/2Z2rzX+EAp0GrjFsn7n/yR2+K403KV523Natj7mf3iP9K1OLc7Jp9UUux6YAkqrswkAyYmRBmAO3vVMfizpHI9NLrd5ldpiJETgycRisx8DEnbkzL/AJJ9KkUuZuUbgCmzYW4YO4qFBOO0MVUYnP8A2oI0+ne4NyW7jQRItgsAfAaFJIn+4r1oc5afeQWGzEOOwJBJDDx2wfM/z1ouZLG4KV9JnbtAglm2rJHkyKq8GN/SwweTPDkeSrsCdByzqrgW4yMz9irSsL46jAJ71Vucq6zf02X7kntGe+fNes6jeUb0yoeDtLAlZ8SAQSPsRQbp/wARHVzb1Gle24JWDKhivc2yZFxfkGuqOOMVVmcvlOcnJpFHkzlLV2tUL1z9NFLSuAW3KREA9pM5/wAI70ccd0TXdNdtrG57bqJwJYQJMGB+x+xrzjnD8YWs3bVvS2jMb3N1fMnogH2Ekj3GRmq138ar7gCzprasMsWZmER7AKRmMz+1aU4x0cmTKn2Fa8qahmJuNYKNbtWja2s0C0UcdcKjw/qdrSf8z4irPGOX79y7cKCxDq3W8+oN1lrYQSh2LuO7cD2ZhtPc6fKvHfzmlt3/AEzbLyCpIMFGKtBHcSP/AAK2BVU0+jKgmrAK7yZqSjw9sb4JtlyV3LbsIsP6O1co4P6UEbDtwymynKt1TcO2ze3uzencbbbhi4zttmSqtIJUklmEqoSDXbSIpgsaA25y5qC6/wDKcW3tsrtcfcYLNcZk9Mgt1bQu4zuJ3IQK0uDcEdGR7oUMtr0oV2ZelsNlVyUAnEjtJAk78UgKQ1BIi1A6TT0tR9JpUmVok21ybYPcCu6VMVDbfiuWGKkFR3Rg5jHehiPNuI83P+bL7wiWvUS2vVJYKR1qBPfwR/TQvY4o1543ErOSTIJ7gjME+JOTVHiYI1DK5MdQPaGeRLH27d59/aqia8i2dq7WQRt3BsYEwI8Z+CT715U1KS2cORtplvi/FXBVBgtPiGAX6faIMZ75qtpOZH6VcwVBknJMksxJbuxDduxxU2v0JzqGJG1tiK0AbTbEAM2QskisgMWdLtzBBhg/UJU9K4MEbGmfaMGsRxx4nNGJZ41sa64LMVYk94MAnbLdiYj27mKJeXuajbDOWIdFQdQ3G6CSAkk4ZYH3AP8AhNY+v4V1hpGQMA9IEEwZHTkePj9qJvsi+NmMnbt6ZEzBBj28T81tb6PQVM9A1nNtxk3bYBA7ODHnKncB79u0feh3UcRUHItjf3BRVmJ/qWAf7UONxv1LSqRKH+sLtYESskzC5JyIgg1Jwq5cgIt1SxAkMZkHtg5P2mlwlVshNF3iDOR+jbDr5PqADyBFstDHJyfBx3qK5z/rktFBqLoHYEtc3qczknAjwcCpbi3rSEgI6idyLIMCMoP8XfsR+9YHG9ZaNsuqmWO1m7REbCQf6oxiO1UxN9IUf0XNRxTUuql7t19wG+b7nv4Klv7fFFfLXON63orlncSASEBG4oNo7ZAZZ/p+fYxXn+j1n6bWwN26DkT4O2DOPb7T+27bumzpLbEEC4zggYgiCpnvBAz9qpKTj0Zbcei5rHb023kgKSVI6ck9UAe8AAfIAAqm2osIohs3B3YnIkKfPTHuDI8zkGDUcSVlJmQkE7swQCZ9z4NDmnuEsWxCzAmIHufjH96IRcuynj4+cwhu8Xe59AIUwQTJMSDG09wRAyDmti1zU4JDXJAG4RG7OTAB+Y8ATP3F21rG2qodgEiWMIGklT2MYI8+T7U3C9Q5uAXN3YiSrZwQIGAV+B+2a08ao9KUeK0F9/8AE3iCW/TDvbMjqYKzkDdhVdZkkjMmNtCHGeJ6i84u6hbl3qBLFus+egqOkifHbtiqesuC9qNp+othpJAEz1e4Hx5HzXGstEHJBGB1wC2SB0nIMAGYBiJqsI0tnJt9hjqeHNetA2tQ10BR03CCQCIgsBvUx3DT2M1l3eFalP8A0wQewQiJGM5EmMSR5oX9XYcb1Jn+vpB8du/zn/vV69rb8IHu3AtwAzvcLkdiZyYP2ocLMuDZ61+EvOnpxob9u4jF2NtmEZaGKR3y25g3bNevivljS2hagMSThlIJEFcgjz+47RX03wa7u09ltxbdbQ7j3MqDJ+TRinbo1ilei9XLV1TGugujmnpUqQyLU/Saem1P0mnpMCSlSpUwHFcv2roUzigyeHc92Ht6y9c2MBO7aIY7Yy2PBiQPE/ehJbCLdtXtocCHYTJZmPmI7yZHx4EivUvxA0F6/dKDTv2hGST6i4J3Y/pO7Hz80D67lm7pVRrylBdLABoJxIiJkYPnH7VwS1Zxy02aGnuC/ahFb9InpMMoBJKrJg9h9PYQKwuI6MLchgFLdQkDeDAB9o7Tj2Haktu8t9TZd0LGH9LIKnMm0BuYgZBjw1FXH+APcsF7ltcXAttk3AXEFtSHWcgfV04UR2zNS4OPyRCWNr5IENVqmRHIZmBjM4iQ0KpILdyc94NY3EdPeRN+5bllka2GWQFDFZ3iOg9P8xNeiaT8NtXfQldttYG31J6go6RH1KJMgn/tQ5puB6rTrqDd09xUG62VZei4c7ik5YgCZGGE9yBF8KfZXDyraBfT6l2QqEZ2PfqUKDHYLjvgyD7Qam0gDXbYeQ5DSMk+NoPtgTPxUj8uai2AHsXLeAtxjauhSr4y23pHgeMfevROF/hiLWktXw6qzotxjctFXBcCRlp98H3NWnTTotLa0CXFeMahOq2E9MYMrJgYnJyP9fvjFta31n61XzAjBPfIz7/7jJ3xjkbUXWDWLJvDbDdRU4gqCJAbvjOIMxUGr/DzWIgnSmNpPR6buvbpMCT2PauaH03RKSaXQNJpWkwB0nO0QBHgT29v5rQ4e7XEe1dcKpWQx7KysIg5g5I/3iFbEYZ85lcAg9shoIOMitfgFlrRdri71I2hRcRGGfIJDDt/nUZTZGLdmTouXbNt5fUWXXPTJg584/2azeL8tWTcY2b9jaWkK1wqRgeYM5Jo5e+kYs6j9rwcj7Qx8Gq41QEH09T/APcD/M/FZhnmmWjklB2gHscBuD/1bB8gi5MGO4G2P/x81c4pwB7Fv1LLPcDmC4U7d3aFIG3+DmRA8Vv39UuSmnbesGbi2529pBiGE/c/2qxq9e50yrvBAkhQV6RJEEKOk9zBg/3qnvm30U/sylpgBZV7dovbKqwO1jA3rnpyfBBj7ke1PwzSAuHuq1zMnMkx2yTJ8H2p9UpVnIMq2HkgLHjJxMyR7R8mi/ln8ONXrNhFr0LYy168pyJMC3bkMw/6jtn7V2ptrQ03JaBfVaNixcqpVRhQTuAUf0g48AnGc49qNu892yLLdh1L74/pHwSZ/n9vQtZ+FfE0uGUW+qztKMgBGIMNDKxj59pirGj/AA14i9xSbCWgM7rjIRPggJumB4IiazyktUFyWqMfhvDi/pae4pvOoCttIDLunYgeD1BY8Hv5r6H0dgJbRAICqqgD2AAFD3KHI9rQp3Ny80l7rTJLd4BJ2jx7+5NE4reOHFtv7lIRrZ1TGnpjVyo1KlSpDItT9Jp6bU/SaekwJKVVPzZ+KX5s/FFiLgp6pfmz8UvzR+KdiLTCsDmzlK1rrRVyQwBCNLQCRElQwDfv/wCK1fzR+KY6tvistJ6YNWqMXlvkexpUIjfcYgl4IPT9IXMqB4ojFsAQKrnVH4p/zR+KEkugSSLDDFBd/wDVW76pcvO1bXVsYmOjPQOqUjvgH+pTRZ+aPxUULv37E39t20boz570wMgcQu2U9NLJ22SLQJDENtWViBLBk2DcJG8uMlYMh41cL7dqj36bjenlx1R/zJIAle2/27651R+KissFkqqgk5IET94796Owoqafid3buNnuhYKoIIKhCd26Jkscd+k9/ELcYvKc2t0KWZUS5uhdhO0wVYkMSqzJ2xkzGv8Amj8UvzR+KFoDJs8Rum2GuWAjSFYkFlUrCuYEOy7gdpAAK7SYBxW0XE77bQ1o9QUlmVo6gJAEBl2/UdwzuA6cxv8A5o/FL80fijX4CjDIBS0LlhHbYhbdZJ3OwG5VxCHMknGfgkU30qsygaPTMpBJf0WGS1pQArKDgXHJM/8Ap9hnaUfmj8UvzR+Kzxj+BUgF134ZrdCPbcWnCG26lSUMMYYLO4Ekz9WQF9sFljlbSKBGmsDEYtJ+/ir35o/FL80fikscU7QlCK3RxY4PYRtyWbakdiEUH+QKuVW/NH4pfmj8VtGy1NKaq/mj8UvzR+KALU0qq/mj8UvzR+KLAuUxqn+bPxS/NH4p2BbpVU/Nn4pfmj8UrAm1P0mnqrdvkggxT0mzR//Z"/>
          <p:cNvSpPr>
            <a:spLocks noChangeAspect="1" noChangeArrowheads="1"/>
          </p:cNvSpPr>
          <p:nvPr/>
        </p:nvSpPr>
        <p:spPr bwMode="auto">
          <a:xfrm>
            <a:off x="0" y="-928688"/>
            <a:ext cx="2352675" cy="1943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Ur43ndCaO7yEGVZ11mc2fbX_ibxj5aYHheu4dq1uVfUdAfB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429000"/>
            <a:ext cx="2209800" cy="2748507"/>
          </a:xfrm>
          <a:prstGeom prst="rect">
            <a:avLst/>
          </a:prstGeom>
          <a:noFill/>
        </p:spPr>
      </p:pic>
      <p:sp>
        <p:nvSpPr>
          <p:cNvPr id="16390" name="AutoShape 6" descr="data:image/jpeg;base64,/9j/4AAQSkZJRgABAQAAAQABAAD/2wCEAAkGBhQGERQQExMSFRMQDRAaFBUVGBgTFBQWFxwVFxccFRoaHSkhFxwkHRgUIS8gIycpMSwtGR80NTAqNyYrLCsBCQoKDgwOGg8PGjUlHiUtNSkxLyk1NSotKiovNTUwLDUsLC01KSwpNCwtNSwsKSkpLCwsKSwtKSkpLCwpLC4sKf/AABEIANAA8gMBIgACEQEDEQH/xAAcAAABBQEBAQAAAAAAAAAAAAAAAQQFBgcIAwL/xABFEAABAwIBBQoLBwQCAwEAAAABAAIDBBEFBhIXIVMHEzEzc5GTsdHSFRYyNUFRUlRxkrMUIjRygaGyI2F0wUKDQ0RiJf/EABsBAQABBQEAAAAAAAAAAAAAAAAGAQIDBAUH/8QANhEAAQICBgYIBwEBAQAAAAAAAAECAwQRFVFxkdEFFDIzUrESExYhMTRToQZBYXKBwfDhQiT/2gAMAwEAAhEDEQA/APXcu3LqDKvDo6qpje+aSWfOdvsjb5r3AagfUFbNBWFbCTppe8jcK8zQcrU/UctAQGf6CsK2EnTS95GgrCthJ00veWgIQGf6CsK2EnTS95GgrCthJ00veWgIQGf6CsK2EnTS95GgvCthJ00veUnlnjk7J6XDqR7Y5650pdMWh+8QxAOe5rTqLzcBt9XD8U0q8ma/J/MnpK2pqnCVm+09W+NzJYyQH727NbvLgCSDf0engIDfQVhWwk6aXvI0FYVsJOml7ysON5aQ4JKKfMnmnMeeYaaJ08jWXtnPDdTRf1nWoXKvLFtdhhq6OZwIraWNxsWSRu36NsjHtcLtdY2II9P90B4aCsK2EnTS95GgrCthJ00veVgxrLaHBZfs+ZUTz5me6KmidO9jDqDn5upoPoubn1L5fl9Rx0grjL/Q35sbnZpDo3lwaRI062EE67jUNaAgdBWFbCTppe8jQVhWwk6aXvK2ZPZQsyjjdLGydjWyFtpo3QuOoEFodrLSHCxVbrq2oytxCeggqH0tPQxw/aJIg3f5ZZQXNZG5wIY0NFy4C99SAb6C8K2EnTS95GgrCthJ00veUnhWD12T1XGwVEtXRSxyb4ahzDPTvaLtLXAAyNdwZttVr/Fa7dLpqN0lo6uWOne5s00MD5IInN8sOeNRzfTa9kBF6CsK2EnTS95GgrCthJ00veXtlJl+cPqsOZC2aSCrEkj3RQum32MxudGIiBrN7OcBrDbE2HDL4tl3BhczqcMqZ5YmtMzaaF8+8h2tu+luppI121m3oQEFoKwrYSdNL3kaCsK2EnTS95WOpy2pKakZXb7nwzOa2Isa575XuJDWMYBnF9wRm2uLG9rFeGE5fU+KzspM2oiqHskdvM0Tonta2xu6+qxvqIJvY+pAQegrCthJ00veRoKwrYSdNL3lJz7p1JA5xtUvgikLZKpkEj6VjgbG8oFiAdRIBH907x3LymwB8cbzI988BkhZCwzOlbcD+nm+UbHO+AJQEDoKwrYSdNL3kaCsK2EnTS95TGDZQRVNRVyGolDI6SilfFMzemUzHxufe513IBLgfJLV80O6RS1z425tTHHUPDYJ5YJIoJnO8kRvcOF3ova/oQEToKwrYSdNL3kaCsK2EnTS95TeLZewYVK+ER1UzoA0zmnhfM2AOGcN8cNQObrsLmynMNxKPF4mTwvD4pWBzHDgIPx1j4HgQFI0FYVsJOml7yNBWFbCTppe8tAQgM/0FYVsJOml7y8qvcOwqKN7hBJdsbiP60nCAT7S0VN8Q4qTkn9RQHF7MQkYABJIAALAOcAB/bWhNwlQHT+4V5mg5Wp+o5aAs/3CvM0HK1P1HLQEAIQhACEIQFGy6a7A62ixXMe+GmbURVWY0veyKUDNkzRrLWuH3regoxfdPhqmshwx0dXWTvYI42h7mMBIz3zkW3trW34SDe391eV8MhbFewAuddgBf4oCgUuLRZI4vXurHthbXR0b4JpPuxPbFGY5GB51BzXa80m9jdVnFT4QpMSrmBwpqzG8NNOSC3fBG+Fj5Gg/8Xu1g+my2aSMSixAI9RFwlsgM+osZhyRxXEftj2wisdTSwSyfdjlYyPMc0POrOY64zSb69SrVczwhSVdUGEU1dlLROgDgW74wPiY6QNOuzyCdfDZbK+MS6iAR/cXS2ugFWePxJmQOK1ctTdlLibaZ8c9iY45ommN8chA+6XanAnV+9tDSOaHixFwfQUBUKTLsZQ1sVPQBk8DA91ZUWdvcQt/TbG7UHPJ9GvV+tqOMojitLU77XGmlc+rY3CqSGJk4fd4ax12OkeX6i5wsPvHWLG2zMjEQsAAB6BqCBGAc6wuRw212+KAyOHEo8LgybqpXhkEUMrXyHyGOdTljQ4jgu4EfofUkpJG5P1mIx1OJT0DpMQmnjFod7nhkDSx0bpI3F7hbNLQdVhq4VrpYHC1hb1IfEJOEA2Oq4vZAZDSUjcGhw7EQKt1HDilZLNv7G741tQ1zGzb3GPuxh33+C4D724FJz5QQZVYzS/ZXZwbhmIN39rXCMucGWa1xAzszhNr2z/XdXbKPCJcVZGYKl9PLDMHtcBnxvsCCyZlxnsN/XqIBCYYPkvMyr+3VdQyaZtOYomRR7zDExxDnkAucXOJA1k8GpAU/AsrKXBMFNBMQyrgppoH0ZB358rs9oDGAXeHlwOcLj73CnGTGGPw2vwqGYf1Ycm5A4HWWODogR+gJatMMYJzrC4Go21j9V9WQGT5SYZLjE+UEMIJkfQYXmtHlOzWyOLR6yQCLem6ZVtZTY/Tw04xOvqXTyQNbRxMphPG5rmn743oGIRltySQPu8Nlstl8iINJcALnhNtZ+JQGXY/U09DX1b2YhPhdUN7c/fQx9NVAMAbIyN2p5sM05pvq4Lq55BYjNiuH0808bY5Xxm7WtMbbBzgxwafJzmhrrf/AEp58QktcA2Oq4vb4L6QAhCEAJviHFSck/qKcJviHFSck/qKA4nCVIEqA6f3CvM0HK1P1HLQFn+4V5mg5Wp+o5XfEMSiwpm+SyMjaL63ENvYE6r8JsDqCAcoUHNlvRQQGpNVDvYiz/KBdm2uPueVe3/G1/7KcGtAU7LbLeTJeWONkbHh8RcS4kEayPQq5pem2EXO5JuvfiIf8c/yKoS24cNqtRVQ9B0XouUjSjIkRlKqn1tL9pem2EXO5Gl6bYRc7lQUK/qm2HRqWR9NPfMv2l6bYRc7kaXpthFzuVBQnVNsFSyPpp75l4fuyztNt4h53pNM8+wh53rPpvKPxXwotEmYqPVEX5mdNByFG6T3zNE0zz7CHnejTPPsIed6ztCs1qLxCo5D0k98zRNM8+wh53r3od1+arkawwRAOcBe7lmieYNx8fKBWvmoyNVekWRNCSCMVUhJ4fXM17x8k2bOco8fJNmznKq6FxKzmuPkR2r5bg5lo8fJNmznKPHyTZs5yquhKzmuPkKvluDmWjx8k2bOcqRwXKh+JlwLGjNDeAn037FRlP5J+VJ+VnW5YI+lZtsNVR/I1pqRgMhOc1veW/wifUEeET6gmiFyK8n/AFV9sjh9Uywd+ET6gjwifUE0QleT/qr7ZDqmWDvwifUE7gk31oPruolSdH5A/XrKkPw9pKamplzIz6U6Kr8vGlDDFY1qdx7pviHFSck/qKcJviHFSck/qKnBrHE4SpAlQHT+4V5mg5Wp+o5W/KCkgqqeT7TEyWKON73Ne0P8lriS0Hgda9iNetVDcK8zQcrU/UcrXj+JTYe1u80klVnlwcGPijzRq4d8cL318HqQGfw4TJhNIzEvsOD7xFTtmMDYL1DIA0P+7UONnyhmu5bYkcOu61RpztayDDKPwjnb3huJyU8FS9hpXV0X2VkkLrFu9Ol1ta4eTct1cBC2BAZVuvfiIf8AHP8AIqhK+7r34iH/ABz/ACKoS34Wyh6lobyMO79qCEIWQ6wIQhANZvKPxXwvubyj8V8KFRdt15sp4AhCFjKgnmDcfHygTNPMG4+PlArImytxijbt1yl2QhCjhFAQhCAFP5J+VJ+VnW5QCn8k/Kk/KzrcteZ3TjUndw7++ZZEIQuERsEIQgBSdH5A/XrKjFJ0fkD9esqVfCvnHfYvNDBH2T3TfEOKk5J/UU4TfEOKk5J/UV6OaZxOEqQJUB0/uFeZoOVqfqOVqx+vqaAN+zUrakuLs4GZtPmDVY3c0519fMqruFeZoOVqfqOWgIDPMnpsUwNszfBkb9/rqqa/2yNubvzy/N8g3te1/T6gtDQhAZVuvfiIf8c/yKoSvu69+Ih/xz/IqhLfhbKHqWhvIw7v2oIQhZDrAhCEA1m8o/FfC+5h94/FfFlCou2682U8AQiyLLGVBPMG4+PlAmdk9wYf14+UCsibK3GKNu3XKXVCVCjhFBEJUIBFP5J+VJ+VnW5QKnsk/Kk/KzrcteZ3TjUndw7++ZZEIQuERsEIQgBSdH5A/XrKjFJ0fkD9esqVfCvnHfYvNDBH2T3TfEOKk5J/UU4TfEOKk5J/UV6OaZxOEqQJUB0/uFeZoOVqfqOWgLP9wrzNBytT9RyteP0dRVNb9nqmU2aXF7nQtnDhbV5Tm5ttetASqFkpy6INhjgcbtAzcKldnFxszNI1HOIsLcPoWtBAM63BoMSIdLDFIQLAvaHED1C4TbxVpPdafo2did1deKQgEE3HoXh4Zb7Lv2WB01DYvRVxnbGjNShrlovPPxVpPdafo2diPFWk91p+jZ2L08Mt9l37I8Mt9l37KmuwuIu1iPxrip5+KtJ7rT9GzsR4q0nutP0bOxenhlvsu/ZHhlvsu/ZNdhcQ1iPxrip5HJKjP/qU3Rs7EnijR+6U3Rs7FE1W6HHSvcwxSEseRe7ddtXrXlpLi2MvO3tWPWZe1MDOmuL/ANOx/wBJvxRo/dKbo2diPFGj90pujZ2KE0lxbGXnb2o0lxbGXnb2qmsS1qYFf/ZxOx/0m/FGj90pujZ2L6ZkpSRkEUtOCDqIjYCP2UFpLi2MvO3tXrS7ocdU9rBFIC5wF7t9P6qqR5de6lMCi63R3uXH/SweBINjF8jexHgSDYxfI3sXh4eb7Lv2R4eb7Lv2WfqYfCmBqddE4lxPfwJBsYvkb2I8CQbGL5G9i8PDzfZd+yPDzfZd+ydTD4UwHXROJcT38CQbGL5G9i9IcNipr5sbG34bNAumnh5vsu/ZQmU+6NHku2Nz4ZH745wGaWi1gDruf7qiwIS+LUwQosV69yuUte8N9kcyN4b7I5lmmneD3Wf5o+1GneD3Wf5o+1W6rA4EwQs6S2ml7w32RzI3hvsjmWaad4PdZ/mj7Uad4PdZ/mj7U1WBwJgg6S2ml7w32RzL7a3N1BZjp3g91n+aPtV7yZx5uU1NHVNa5jZc+zXWJGa5zNdtX/FXsgw2LSxqJclApVSUTfEOKk5J/UU4TfEOKk5J/UVlKHE4SpAlQHT+4V5mg5Wp+o5XTGI2S08zZCWxmnlD3Dha0tOcR8BdUvcK8zQcrU/UcrVlPirsHp3SNgnnJDhmwWzx91xubuaQNVrtuRcakBSW5NVmJ0kZgdSSMrcGhppHHfY2tjYXupqiNpZfP3uVxLDbNdax1LS2iwWQUVI0UzBT4djrZHQtMbPtUkVOHuAOt32gFrLnhzQbegLXwgIrGfKb+X/aj1IYz5Tfy/7Ueo5N75xlb4AhCFrFQQhCAz7FuPl5Z/WU0TvFuPl5Z/WU0VpIGbKAhCELgTzCOPi5VqZp5hHHxcq1ZIW229CyJsLcXhKkSqVEaBCEIAVB3W+Kp+Wl/i1X5UHdb4qn5aX+LUBmqEIQAhCEALofco800/xn+rIueF0PuUeaaf4z/VkQFuTfEOKk5J/UU4TfEOKk5J/UUBxOEqQJUB0/uFeZoOVqfqOV7qiAx2cS1uY67gSCBY3II1gj1qibhXmaDlan6jlea+c0sUj2tL3Mie5rBwuIBIA+PAgMkxnEaAwv+x4riUtSB/RibVVcpmk/4sLRrs46iQRa976lsLVk8eVVTFBPVeEWveMNw+qjGbHvTpJHVQdTMYBezsxjOEvBAN/QtYabhARWM+U38v8AtR6kMZ8pv5f9qPUcm984yt8AQhC1ioIQhAZ9i3Hy8s/rKaJ3i3Hy8s/rKaK0kDNlAQhCFwJ5hHHxcq1M08wjj4uVaskLbbehZE2FuLwlSJVKiNAhCEAKg7rfFU/LS/xar8qDut8VT8tL/FqAzVCEIAQhCAF0PuUeaaf4z/VkXPC6H3KPNNP8Z/qyIC3JviHFSck/qKcJviHFSck/qKA4nCVIEqA6f3CvM0HK1P1HK1499ssz7H9lvc5/2jfLW1Wzd79PDwqqbhXmaDlan6jlO5bYLWY7E2KkqW093HfSWuLnt1Wa1zSCwcNyCD6iEBQH/aY8QzaehwSesbIDK+GOW1OTc580pAax976hd59S2JUnCMn8SwKJsEDsJjjbwNbT1HD6STv93E+km5KuyAicZ8pv5f8Aaj1Pz0bak3cOAeshefguP1HnK5EeSiRIiuSjvL0clBCIU34Lj9R5yjwXH6jzlYavi2p/fgr0kIRCm/BcfqPOUeC4/UecpV8W1P78DpIZHi3Hy8s/rKaLVJsiaWocXljrucSfvvGs/qvjxDpPYd87+1Uq6Lan9+DqNnoaIid5lyFqPiHSew7539qPEOk9h3zv7Uq6Lan9+C7X4X1MuTzCOPi5Vq0XxDpPYd87+1fcGRNLTuD2sddpBH33nXzq9khFa5FWgtfOw1aqd5HpVYPA8fqPOUeB4/UecrtnHK+hWDwPH6jzlHgeP1HnKAr6oO63xVPy0v8AFq17wPH6jzlRuNZDUuUAa2ZjnCNxLbPe3WbA8B18CA5pQugND+G7KTpZe8jQ/huyk6WXvIDn9C6A0P4bspOll7yND+G7KTpZe8gOf10PuUeaaf4z/VkXhofw3ZSdLL3laMGwePAIW08ILY487NBJcfvEuOs6zrJQD1N8Q4qTkn9RThN8Q4qTkn9RQHE4SpAlQHT+4V5mg5Wp+o5aAs/3CvM0HK1P1HK2Y7jZwRrXCmqZ84uvvAjdmAWN35722HPwICUQqTpRaIBVHD8SEDg0iQxwhua61nG82pmsHOOq2u9tauyAg8eyypsmntZO9zXPZnCzHO1Xt6AozSth+1f0b+xU3ds/Ewf4x/kVnKmEhoSXmJdkV6rStipkdODKMexHKbxpWw/av6N/YjSth+1f0b+xYOhbnZ2VtdimRl1GHapvGlbD9q/o39iNK2H7V/Rv7Fg6E7OytrsUyGow7VN8G6dQn/yP6OTsRpOodo/o5OxYqzgH5R1BKsNQS1rsUyOC+IqOVDadJ1DtH9HJ2I0nUO0f0cnYsWQlQy1rsUyLOtcbTpOodo/o5OxfcO6RRTuDRI+7jYf03j/SxNOsL46PlArH6ClmtVUVfC1MjHFjuYxzk+SKpuHjfTe275XdiPG+m9t3yu7FnyFwtTh/Uh3aObsbguZoPjfTe275XdiPG+m9t3yu7FnyE1OH9R2jm7G4LmaD4303tu+V3Yjxvpvbd8ruxZ8g8H6rn6SYkrKvjM8UtvRB2jm7G4LmaD44U3tu+V3Yjxwpvbd8ruxZ4hQmu5ixMFzK9o5qxuC5mh+OFN7bvld2I8cKb23fK7sWeISu5ixMFzHaOasbguZofjhTe275Xdik6KsbXsEjDdrr2NrcBIPD/cLKVouSX4SP/s/m5dLRukYszFVj0Siinu/B19EaWjzkZYcREoRKe69PqpMJviHFSck/qKcJviHFSck/qK7xJjicJUgSoDp/cK8zQcrU/UcrPlPjdNhMWZVF4ZUNkZZscstwRZwO9NcW6jwmyrG4V5mg5Wp+o5XivmdTxSPY3PeyJ5az2nAEgfqbBAZT4dZPD9gfibnUe9iN1sOqm1T4bZpjdJmlgJb90vDL8JsCtdAssrfW7zQNxRmLzyVRga8Rb5G6CWYgH7OKcNuLu+5YfeB13uFqjTdAY/u2fiYP8Y/yKzlaNu2fiYP8Y/yKzlel6I8lDu/Z3pXdNBCELpmwCEIQEkzgH5R1BKkZwD8o6glWqQ+JtreCEIQsBOsL46PlAmqdYXx0fKBYou7dcpgmN0+5eRb0IQokeZAhCEAIPB+qEHg/VcfTnkItyc0KofKEIXlRUEIQgBaLkl+Ej/7P5uWdLRckvwkf/Z/Ny7mg/ML9v7Qkfw35p32rzQmE3xDipOSf1FOE3xDipOSf1FS8nhxOEqQJUB0/uFeZoOVqfqOU/lPjE1NLTUlNvYmq3y/1JQXMiiiAdI7NBBc77zGgXGt1zwKA3CvM0HK1P1HKz5SZPHGxG+OUwVFNIXQzBofmlwLXte0+WxzTYi44Ab6kBC5YYY3J/wD/AFYKajLqbPkqQ6BgnlZqLnRzCxZI1oedd86+vgVya7OF/WqfU5MV2UI3mtqqf7MXN3yOmhdG6doIOa973uzGkgXDRci4uLq4oDHt2z8TB/jH+RWcrRt2z8TB/jH+RWcr0vRHkod37O9K7poIQhdM2AQhCAkmcA/KOoJUjOAflHUEq1SHxNtbwQhCFgJ1hfHR8oE1TrC+Oj5QLFF3brlMExun3LyLehCFEjzIEIQgBB4P1Qg8H6rj6c8hFuTmhVD5QhC8qKghCEALRckvwkf/AGfzcs6Wi5JfhI/+z+bl3NB+YX7f2hI/hvzTvtXmhMJviHFSck/qKcJviHFSck/qKl5PDicJUgSoDp/cK8zQcrU/UctAWJ7l26jQZJ4dHS1Mj2TRyz5zd6kdbOe4jWB6irZp1wrbydDL3UBoCFn+nXCtvJ0MvdRp1wrbydDL3UBLZXZAR5XSMkfLIwxxloDQ0g6yfT8VA6E4PeJuZnYnGnXCtvJ0MvdRp1wrbydDL3V0IWk5qExGMfQiXGZseI1KEUb6E4PeJuZnYjQnB7xNzM7E4064Vt5Ohl7qNOuFbeToZe6slbzvqL7ZF2sxeIb6E4PeJuZnYjQnB7xNzM7E4064Vt5Ohl7qNOuFbeToZe6lbzvqL7ZDWYvEINx6Ef8AsTagPQzsS6HofeJuZnYjTrhW3k6GXuo064Vt5Ohl7qtrWb4+WRqq1FWlQ0PQ+8TczOxGh6H3ibmZ2I064Vt5Ohl7qNOuFbeToZe6lazfHyyKdBtgaHofeJuZnYvSm3JYqZ7XieU5rgbWZ2Lz064Vt5Ohl7qNOuFbeToZe6qLpSbVKFfyKOhMcioqdxM+Ike0fzBHiJHtH8wUNp1wrbydDL3UadcK28nQy91ausRbTnVPJemnvmTPiJHtH8wR4iR7R/MFDadcK28nQy91GnXCtvJ0MvdTWItoqeS9NPfMmfESPaP5gg5CRn/yP5gobTrhW3k6GXuo064Vt5Ohl7qxRnLHYsOJ3ovyK1PJemnvmTHiHHtH8wR4hx7R/MFD6dcK28nQy91GnXCtvJ0MvdXNqyV4OYqeS9NPfMmPEOPaP5gjxDj2j+YKH064Vt5Ohl7qNOuFbeToZe6lWSvBzFTyXpp75kx4hx7R/MFPYZQDDImxAkhudrPDrJP+1SdOuFbeToZe6jTrhW3k6GXurNBk4MF3ShtoXwM8vIS8u7pwm0L4GgJviHFSck/qKo+nXCtvJ0MvdXlV7uOFSxvaJ5LujcB/Rk4SCPZW0bpzIEq92UEjwCI5CCBYhriCP7akID//2Q=="/>
          <p:cNvSpPr>
            <a:spLocks noChangeAspect="1" noChangeArrowheads="1"/>
          </p:cNvSpPr>
          <p:nvPr/>
        </p:nvSpPr>
        <p:spPr bwMode="auto">
          <a:xfrm>
            <a:off x="0" y="-944563"/>
            <a:ext cx="2305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hQGERQQExMSFRMQDRAaFBUVGBgTFBQWFxwVFxccFRoaHSkhFxwkHRgUIS8gIycpMSwtGR80NTAqNyYrLCsBCQoKDgwOGg8PGjUlHiUtNSkxLyk1NSotKiovNTUwLDUsLC01KSwpNCwtNSwsKSkpLCwsKSwtKSkpLCwpLC4sKf/AABEIANAA8gMBIgACEQEDEQH/xAAcAAABBQEBAQAAAAAAAAAAAAAAAQQFBgcIAwL/xABFEAABAwIBBQoLBwQCAwEAAAABAAIDBBEFBhIXIVMHEzEzc5GTsdHSFRYyNUFRUlRxkrMUIjRygaGyI2F0wUKDQ0RiJf/EABsBAQABBQEAAAAAAAAAAAAAAAAGAQIDBAUH/8QANhEAAQICBgYIBwEBAQAAAAAAAAECAwQRFVFxkdEFFDIzUrESExYhMTRToQZBYXKBwfDhQiT/2gAMAwEAAhEDEQA/APXcu3LqDKvDo6qpje+aSWfOdvsjb5r3AagfUFbNBWFbCTppe8jcK8zQcrU/UctAQGf6CsK2EnTS95GgrCthJ00veWgIQGf6CsK2EnTS95GgrCthJ00veWgIQGf6CsK2EnTS95GgvCthJ00veUnlnjk7J6XDqR7Y5650pdMWh+8QxAOe5rTqLzcBt9XD8U0q8ma/J/MnpK2pqnCVm+09W+NzJYyQH727NbvLgCSDf0engIDfQVhWwk6aXvI0FYVsJOml7ysON5aQ4JKKfMnmnMeeYaaJ08jWXtnPDdTRf1nWoXKvLFtdhhq6OZwIraWNxsWSRu36NsjHtcLtdY2II9P90B4aCsK2EnTS95GgrCthJ00veVgxrLaHBZfs+ZUTz5me6KmidO9jDqDn5upoPoubn1L5fl9Rx0grjL/Q35sbnZpDo3lwaRI062EE67jUNaAgdBWFbCTppe8jQVhWwk6aXvK2ZPZQsyjjdLGydjWyFtpo3QuOoEFodrLSHCxVbrq2oytxCeggqH0tPQxw/aJIg3f5ZZQXNZG5wIY0NFy4C99SAb6C8K2EnTS95GgrCthJ00veUnhWD12T1XGwVEtXRSxyb4ahzDPTvaLtLXAAyNdwZttVr/Fa7dLpqN0lo6uWOne5s00MD5IInN8sOeNRzfTa9kBF6CsK2EnTS95GgrCthJ00veXtlJl+cPqsOZC2aSCrEkj3RQum32MxudGIiBrN7OcBrDbE2HDL4tl3BhczqcMqZ5YmtMzaaF8+8h2tu+luppI121m3oQEFoKwrYSdNL3kaCsK2EnTS95WOpy2pKakZXb7nwzOa2Isa575XuJDWMYBnF9wRm2uLG9rFeGE5fU+KzspM2oiqHskdvM0Tonta2xu6+qxvqIJvY+pAQegrCthJ00veRoKwrYSdNL3lJz7p1JA5xtUvgikLZKpkEj6VjgbG8oFiAdRIBH907x3LymwB8cbzI988BkhZCwzOlbcD+nm+UbHO+AJQEDoKwrYSdNL3kaCsK2EnTS95TGDZQRVNRVyGolDI6SilfFMzemUzHxufe513IBLgfJLV80O6RS1z425tTHHUPDYJ5YJIoJnO8kRvcOF3ova/oQEToKwrYSdNL3kaCsK2EnTS95TeLZewYVK+ER1UzoA0zmnhfM2AOGcN8cNQObrsLmynMNxKPF4mTwvD4pWBzHDgIPx1j4HgQFI0FYVsJOml7yNBWFbCTppe8tAQgM/0FYVsJOml7y8qvcOwqKN7hBJdsbiP60nCAT7S0VN8Q4qTkn9RQHF7MQkYABJIAALAOcAB/bWhNwlQHT+4V5mg5Wp+o5aAs/3CvM0HK1P1HLQEAIQhACEIQFGy6a7A62ixXMe+GmbURVWY0veyKUDNkzRrLWuH3regoxfdPhqmshwx0dXWTvYI42h7mMBIz3zkW3trW34SDe391eV8MhbFewAuddgBf4oCgUuLRZI4vXurHthbXR0b4JpPuxPbFGY5GB51BzXa80m9jdVnFT4QpMSrmBwpqzG8NNOSC3fBG+Fj5Gg/8Xu1g+my2aSMSixAI9RFwlsgM+osZhyRxXEftj2wisdTSwSyfdjlYyPMc0POrOY64zSb69SrVczwhSVdUGEU1dlLROgDgW74wPiY6QNOuzyCdfDZbK+MS6iAR/cXS2ugFWePxJmQOK1ctTdlLibaZ8c9iY45ommN8chA+6XanAnV+9tDSOaHixFwfQUBUKTLsZQ1sVPQBk8DA91ZUWdvcQt/TbG7UHPJ9GvV+tqOMojitLU77XGmlc+rY3CqSGJk4fd4ax12OkeX6i5wsPvHWLG2zMjEQsAAB6BqCBGAc6wuRw212+KAyOHEo8LgybqpXhkEUMrXyHyGOdTljQ4jgu4EfofUkpJG5P1mIx1OJT0DpMQmnjFod7nhkDSx0bpI3F7hbNLQdVhq4VrpYHC1hb1IfEJOEA2Oq4vZAZDSUjcGhw7EQKt1HDilZLNv7G741tQ1zGzb3GPuxh33+C4D724FJz5QQZVYzS/ZXZwbhmIN39rXCMucGWa1xAzszhNr2z/XdXbKPCJcVZGYKl9PLDMHtcBnxvsCCyZlxnsN/XqIBCYYPkvMyr+3VdQyaZtOYomRR7zDExxDnkAucXOJA1k8GpAU/AsrKXBMFNBMQyrgppoH0ZB358rs9oDGAXeHlwOcLj73CnGTGGPw2vwqGYf1Ycm5A4HWWODogR+gJatMMYJzrC4Go21j9V9WQGT5SYZLjE+UEMIJkfQYXmtHlOzWyOLR6yQCLem6ZVtZTY/Tw04xOvqXTyQNbRxMphPG5rmn743oGIRltySQPu8Nlstl8iINJcALnhNtZ+JQGXY/U09DX1b2YhPhdUN7c/fQx9NVAMAbIyN2p5sM05pvq4Lq55BYjNiuH0808bY5Xxm7WtMbbBzgxwafJzmhrrf/AEp58QktcA2Oq4vb4L6QAhCEAJviHFSck/qKcJviHFSck/qKA4nCVIEqA6f3CvM0HK1P1HLQFn+4V5mg5Wp+o5XfEMSiwpm+SyMjaL63ENvYE6r8JsDqCAcoUHNlvRQQGpNVDvYiz/KBdm2uPueVe3/G1/7KcGtAU7LbLeTJeWONkbHh8RcS4kEayPQq5pem2EXO5JuvfiIf8c/yKoS24cNqtRVQ9B0XouUjSjIkRlKqn1tL9pem2EXO5Gl6bYRc7lQUK/qm2HRqWR9NPfMv2l6bYRc7kaXpthFzuVBQnVNsFSyPpp75l4fuyztNt4h53pNM8+wh53rPpvKPxXwotEmYqPVEX5mdNByFG6T3zNE0zz7CHnejTPPsIed6ztCs1qLxCo5D0k98zRNM8+wh53r3od1+arkawwRAOcBe7lmieYNx8fKBWvmoyNVekWRNCSCMVUhJ4fXM17x8k2bOco8fJNmznKq6FxKzmuPkR2r5bg5lo8fJNmznKPHyTZs5yquhKzmuPkKvluDmWjx8k2bOcqRwXKh+JlwLGjNDeAn037FRlP5J+VJ+VnW5YI+lZtsNVR/I1pqRgMhOc1veW/wifUEeET6gmiFyK8n/AFV9sjh9Uywd+ET6gjwifUE0QleT/qr7ZDqmWDvwifUE7gk31oPruolSdH5A/XrKkPw9pKamplzIz6U6Kr8vGlDDFY1qdx7pviHFSck/qKcJviHFSck/qKnBrHE4SpAlQHT+4V5mg5Wp+o5W/KCkgqqeT7TEyWKON73Ne0P8lriS0Hgda9iNetVDcK8zQcrU/UcrXj+JTYe1u80klVnlwcGPijzRq4d8cL318HqQGfw4TJhNIzEvsOD7xFTtmMDYL1DIA0P+7UONnyhmu5bYkcOu61RpztayDDKPwjnb3huJyU8FS9hpXV0X2VkkLrFu9Ol1ta4eTct1cBC2BAZVuvfiIf8AHP8AIqhK+7r34iH/ABz/ACKoS34Wyh6lobyMO79qCEIWQ6wIQhANZvKPxXwvubyj8V8KFRdt15sp4AhCFjKgnmDcfHygTNPMG4+PlArImytxijbt1yl2QhCjhFAQhCAFP5J+VJ+VnW5QCn8k/Kk/KzrcteZ3TjUndw7++ZZEIQuERsEIQgBSdH5A/XrKjFJ0fkD9esqVfCvnHfYvNDBH2T3TfEOKk5J/UU4TfEOKk5J/UV6OaZxOEqQJUB0/uFeZoOVqfqOVqx+vqaAN+zUrakuLs4GZtPmDVY3c0519fMqruFeZoOVqfqOWgIDPMnpsUwNszfBkb9/rqqa/2yNubvzy/N8g3te1/T6gtDQhAZVuvfiIf8c/yKoSvu69+Ih/xz/IqhLfhbKHqWhvIw7v2oIQhZDrAhCEA1m8o/FfC+5h94/FfFlCou2682U8AQiyLLGVBPMG4+PlAmdk9wYf14+UCsibK3GKNu3XKXVCVCjhFBEJUIBFP5J+VJ+VnW5QKnsk/Kk/KzrcteZ3TjUndw7++ZZEIQuERsEIQgBSdH5A/XrKjFJ0fkD9esqVfCvnHfYvNDBH2T3TfEOKk5J/UU4TfEOKk5J/UV6OaZxOEqQJUB0/uFeZoOVqfqOWgLP9wrzNBytT9RyteP0dRVNb9nqmU2aXF7nQtnDhbV5Tm5ttetASqFkpy6INhjgcbtAzcKldnFxszNI1HOIsLcPoWtBAM63BoMSIdLDFIQLAvaHED1C4TbxVpPdafo2did1deKQgEE3HoXh4Zb7Lv2WB01DYvRVxnbGjNShrlovPPxVpPdafo2diPFWk91p+jZ2L08Mt9l37I8Mt9l37KmuwuIu1iPxrip5+KtJ7rT9GzsR4q0nutP0bOxenhlvsu/ZHhlvsu/ZNdhcQ1iPxrip5HJKjP/qU3Rs7EnijR+6U3Rs7FE1W6HHSvcwxSEseRe7ddtXrXlpLi2MvO3tWPWZe1MDOmuL/ANOx/wBJvxRo/dKbo2diPFGj90pujZ2KE0lxbGXnb2o0lxbGXnb2qmsS1qYFf/ZxOx/0m/FGj90pujZ2L6ZkpSRkEUtOCDqIjYCP2UFpLi2MvO3tXrS7ocdU9rBFIC5wF7t9P6qqR5de6lMCi63R3uXH/SweBINjF8jexHgSDYxfI3sXh4eb7Lv2R4eb7Lv2WfqYfCmBqddE4lxPfwJBsYvkb2I8CQbGL5G9i8PDzfZd+yPDzfZd+ydTD4UwHXROJcT38CQbGL5G9i9IcNipr5sbG34bNAumnh5vsu/ZQmU+6NHku2Nz4ZH745wGaWi1gDruf7qiwIS+LUwQosV69yuUte8N9kcyN4b7I5lmmneD3Wf5o+1GneD3Wf5o+1W6rA4EwQs6S2ml7w32RzI3hvsjmWaad4PdZ/mj7Uad4PdZ/mj7U1WBwJgg6S2ml7w32RzL7a3N1BZjp3g91n+aPtV7yZx5uU1NHVNa5jZc+zXWJGa5zNdtX/FXsgw2LSxqJclApVSUTfEOKk5J/UU4TfEOKk5J/UVlKHE4SpAlQHT+4V5mg5Wp+o5XTGI2S08zZCWxmnlD3Dha0tOcR8BdUvcK8zQcrU/UcrVlPirsHp3SNgnnJDhmwWzx91xubuaQNVrtuRcakBSW5NVmJ0kZgdSSMrcGhppHHfY2tjYXupqiNpZfP3uVxLDbNdax1LS2iwWQUVI0UzBT4djrZHQtMbPtUkVOHuAOt32gFrLnhzQbegLXwgIrGfKb+X/aj1IYz5Tfy/7Ueo5N75xlb4AhCFrFQQhCAz7FuPl5Z/WU0TvFuPl5Z/WU0VpIGbKAhCELgTzCOPi5VqZp5hHHxcq1ZIW229CyJsLcXhKkSqVEaBCEIAVB3W+Kp+Wl/i1X5UHdb4qn5aX+LUBmqEIQAhCEALofco800/xn+rIueF0PuUeaaf4z/VkQFuTfEOKk5J/UU4TfEOKk5J/UUBxOEqQJUB0/uFeZoOVqfqOV7qiAx2cS1uY67gSCBY3II1gj1qibhXmaDlan6jlea+c0sUj2tL3Mie5rBwuIBIA+PAgMkxnEaAwv+x4riUtSB/RibVVcpmk/4sLRrs46iQRa976lsLVk8eVVTFBPVeEWveMNw+qjGbHvTpJHVQdTMYBezsxjOEvBAN/QtYabhARWM+U38v8AtR6kMZ8pv5f9qPUcm984yt8AQhC1ioIQhAZ9i3Hy8s/rKaJ3i3Hy8s/rKaK0kDNlAQhCFwJ5hHHxcq1M08wjj4uVaskLbbehZE2FuLwlSJVKiNAhCEAKg7rfFU/LS/xar8qDut8VT8tL/FqAzVCEIAQhCAF0PuUeaaf4z/VkXPC6H3KPNNP8Z/qyIC3JviHFSck/qKcJviHFSck/qKA4nCVIEqA6f3CvM0HK1P1HK1499ssz7H9lvc5/2jfLW1Wzd79PDwqqbhXmaDlan6jlO5bYLWY7E2KkqW093HfSWuLnt1Wa1zSCwcNyCD6iEBQH/aY8QzaehwSesbIDK+GOW1OTc580pAax976hd59S2JUnCMn8SwKJsEDsJjjbwNbT1HD6STv93E+km5KuyAicZ8pv5f8Aaj1Pz0bak3cOAeshefguP1HnK5EeSiRIiuSjvL0clBCIU34Lj9R5yjwXH6jzlYavi2p/fgr0kIRCm/BcfqPOUeC4/UecpV8W1P78DpIZHi3Hy8s/rKaLVJsiaWocXljrucSfvvGs/qvjxDpPYd87+1Uq6Lan9+DqNnoaIid5lyFqPiHSew7539qPEOk9h3zv7Uq6Lan9+C7X4X1MuTzCOPi5Vq0XxDpPYd87+1fcGRNLTuD2sddpBH33nXzq9khFa5FWgtfOw1aqd5HpVYPA8fqPOUeB4/UecrtnHK+hWDwPH6jzlHgeP1HnKAr6oO63xVPy0v8AFq17wPH6jzlRuNZDUuUAa2ZjnCNxLbPe3WbA8B18CA5pQugND+G7KTpZe8jQ/huyk6WXvIDn9C6A0P4bspOll7yND+G7KTpZe8gOf10PuUeaaf4z/VkXhofw3ZSdLL3laMGwePAIW08ILY487NBJcfvEuOs6zrJQD1N8Q4qTkn9RThN8Q4qTkn9RQHE4SpAlQHT+4V5mg5Wp+o5aAs/3CvM0HK1P1HK2Y7jZwRrXCmqZ84uvvAjdmAWN35722HPwICUQqTpRaIBVHD8SEDg0iQxwhua61nG82pmsHOOq2u9tauyAg8eyypsmntZO9zXPZnCzHO1Xt6AozSth+1f0b+xU3ds/Ewf4x/kVnKmEhoSXmJdkV6rStipkdODKMexHKbxpWw/av6N/YjSth+1f0b+xYOhbnZ2VtdimRl1GHapvGlbD9q/o39iNK2H7V/Rv7Fg6E7OytrsUyGow7VN8G6dQn/yP6OTsRpOodo/o5OxYqzgH5R1BKsNQS1rsUyOC+IqOVDadJ1DtH9HJ2I0nUO0f0cnYsWQlQy1rsUyLOtcbTpOodo/o5OxfcO6RRTuDRI+7jYf03j/SxNOsL46PlArH6ClmtVUVfC1MjHFjuYxzk+SKpuHjfTe275XdiPG+m9t3yu7FnyFwtTh/Uh3aObsbguZoPjfTe275XdiPG+m9t3yu7FnyE1OH9R2jm7G4LmaD4303tu+V3Yjxvpvbd8ruxZ8g8H6rn6SYkrKvjM8UtvRB2jm7G4LmaD44U3tu+V3Yjxwpvbd8ruxZ4hQmu5ixMFzK9o5qxuC5mh+OFN7bvld2I8cKb23fK7sWeISu5ixMFzHaOasbguZofjhTe275Xdik6KsbXsEjDdrr2NrcBIPD/cLKVouSX4SP/s/m5dLRukYszFVj0Siinu/B19EaWjzkZYcREoRKe69PqpMJviHFSck/qKcJviHFSck/qK7xJjicJUgSoDp/cK8zQcrU/UcrPlPjdNhMWZVF4ZUNkZZscstwRZwO9NcW6jwmyrG4V5mg5Wp+o5XivmdTxSPY3PeyJ5az2nAEgfqbBAZT4dZPD9gfibnUe9iN1sOqm1T4bZpjdJmlgJb90vDL8JsCtdAssrfW7zQNxRmLzyVRga8Rb5G6CWYgH7OKcNuLu+5YfeB13uFqjTdAY/u2fiYP8Y/yKzlaNu2fiYP8Y/yKzlel6I8lDu/Z3pXdNBCELpmwCEIQEkzgH5R1BKkZwD8o6glWqQ+JtreCEIQsBOsL46PlAmqdYXx0fKBYou7dcpgmN0+5eRb0IQokeZAhCEAIPB+qEHg/VcfTnkItyc0KofKEIXlRUEIQgBaLkl+Ej/7P5uWdLRckvwkf/Z/Ny7mg/ML9v7Qkfw35p32rzQmE3xDipOSf1FOE3xDipOSf1FS8nhxOEqQJUB0/uFeZoOVqfqOU/lPjE1NLTUlNvYmq3y/1JQXMiiiAdI7NBBc77zGgXGt1zwKA3CvM0HK1P1HKz5SZPHGxG+OUwVFNIXQzBofmlwLXte0+WxzTYi44Ab6kBC5YYY3J/wD/AFYKajLqbPkqQ6BgnlZqLnRzCxZI1oedd86+vgVya7OF/WqfU5MV2UI3mtqqf7MXN3yOmhdG6doIOa973uzGkgXDRci4uLq4oDHt2z8TB/jH+RWcrRt2z8TB/jH+RWcr0vRHkod37O9K7poIQhdM2AQhCAkmcA/KOoJUjOAflHUEq1SHxNtbwQhCFgJ1hfHR8oE1TrC+Oj5QLFF3brlMExun3LyLehCFEjzIEIQgBB4P1Qg8H6rj6c8hFuTmhVD5QhC8qKghCEALRckvwkf/AGfzcs6Wi5JfhI/+z+bl3NB+YX7f2hI/hvzTvtXmhMJviHFSck/qKcJviHFSck/qKl5PDicJUgSoDp/cK8zQcrU/UctAWJ7l26jQZJ4dHS1Mj2TRyz5zd6kdbOe4jWB6irZp1wrbydDL3UBoCFn+nXCtvJ0MvdRp1wrbydDL3UBLZXZAR5XSMkfLIwxxloDQ0g6yfT8VA6E4PeJuZnYnGnXCtvJ0MvdRp1wrbydDL3V0IWk5qExGMfQiXGZseI1KEUb6E4PeJuZnYjQnB7xNzM7E4064Vt5Ohl7qNOuFbeToZe6slbzvqL7ZF2sxeIb6E4PeJuZnYjQnB7xNzM7E4064Vt5Ohl7qNOuFbeToZe6lbzvqL7ZDWYvEINx6Ef8AsTagPQzsS6HofeJuZnYjTrhW3k6GXuo064Vt5Ohl7qtrWb4+WRqq1FWlQ0PQ+8TczOxGh6H3ibmZ2I064Vt5Ohl7qNOuFbeToZe6lazfHyyKdBtgaHofeJuZnYvSm3JYqZ7XieU5rgbWZ2Lz064Vt5Ohl7qNOuFbeToZe6qLpSbVKFfyKOhMcioqdxM+Ike0fzBHiJHtH8wUNp1wrbydDL3UadcK28nQy91ausRbTnVPJemnvmTPiJHtH8wR4iR7R/MFDadcK28nQy91GnXCtvJ0MvdTWItoqeS9NPfMmfESPaP5gg5CRn/yP5gobTrhW3k6GXuo064Vt5Ohl7qxRnLHYsOJ3ovyK1PJemnvmTHiHHtH8wR4hx7R/MFD6dcK28nQy91GnXCtvJ0MvdXNqyV4OYqeS9NPfMmPEOPaP5gjxDj2j+YKH064Vt5Ohl7qNOuFbeToZe6lWSvBzFTyXpp75kx4hx7R/MFPYZQDDImxAkhudrPDrJP+1SdOuFbeToZe6jTrhW3k6GXurNBk4MF3ShtoXwM8vIS8u7pwm0L4GgJviHFSck/qKo+nXCtvJ0MvdXlV7uOFSxvaJ5LujcB/Rk4SCPZW0bpzIEq92UEjwCI5CCBYhriCP7akID//2Q=="/>
          <p:cNvSpPr>
            <a:spLocks noChangeAspect="1" noChangeArrowheads="1"/>
          </p:cNvSpPr>
          <p:nvPr/>
        </p:nvSpPr>
        <p:spPr bwMode="auto">
          <a:xfrm>
            <a:off x="0" y="-944563"/>
            <a:ext cx="2305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jpeg;base64,/9j/4AAQSkZJRgABAQAAAQABAAD/2wCEAAkGBg8QDw8PDw8PDw8PDw8PDw8PDw8PDQ0PFBAVFBQQFBQXHCYeFxkkGRQUHy8gIycpLCwsFR4xNTAqNSYrLCkBCQoKDgwOFQ8PFyocFBwpKSkpKSwqKSkpKSkpKSwsKSkpLDUpLCk1KS0pKTUpKSwpLSwpLCkpKSkpKSkpKSwpLP/AABEIAMIBBAMBIgACEQEDEQH/xAAcAAACAgMBAQAAAAAAAAAAAAAAAQIDBAUGBwj/xABMEAACAQIBBggJBg0CBwAAAAAAAQIDEQQFBhIhMVEHQWFxkbHB0RMUIjJScoGSoSNDU5OywiUzQlRiY3OCg6Kz0uEVRCQ0hJSjw/D/xAAbAQACAwEBAQAAAAAAAAAAAAABAgADBAYFB//EADURAAICAQEEBwYEBwAAAAAAAAABAhEDBBIhMVEFMmFxgbHRExRBQpGhM0NSYhUiI3KCksH/2gAMAwEAAhEDEQA/ANhh6VjNpxK6cDJhELZYW00WWFBE7AsUQDsOwbAJILDSHYlkEBZTp35Czxbl+BN4DGBl/iz3r4ieGlydId5CgTLJ0mtpCwtgICZOwrEsJAVidjIcI7kRWyWYTQrGW6a3dZF0lu+IaZLMRkbGU6MeUolEDtBK2hE7CsCwkALqK2ljtuXQMlZDGRIutHcNRju+LJTAUosRNUo8o50klxkpkFEtiitFsULYaIukgLbACw0a2ES+CK4IuihpBLYInYjAnYAgkh2HYdiEI2HYkkFggJ0eMxcU62lU0L/iouha2g6q03JT5G9D2XtrMDF5y4alUlSnKanBpO0ZW1pPauRjp5z4R7K9vWVRdaNCw5aT2HXcVuS5lssRiVJ6p+D8E3GTgnVdZQVoOKXm3vxbVa6VjLyfipyUlUVpqc9Wi0lFSsrO2tbnxmNHL+Gf+4pe2cV1l0MpUpebWpvmnB9oHCS4p/QlmRXd7e0qsS0r8d+bWFil8SWRUQ8GZdCmmZkMJEBLNSqQsVQU4TpvZOMovek1a5vPEokHkuny9LCtxLOUjkusqc4eEWnNyfhIprQbvUaS3eFlL92y1kJ4DEOVWWk4eES0dCo7UpfJa7Parxlst+Vt0tXWf6TT3y6V3EXkiHpy/l7g2g2c/goVV4R1dspqSSlpRjHwcE4x3JSUt19vGXToM20skriqP2xXeSxNONrcgshkzQyiRaMitHWUtCjJjpLb7DGxWBc5qpGSi0oRaetTipOTi/bZp8VnvZfbn9lxdIykEw8Nk6cFBXWqnGm2pNa04Ny1JXvotb+lh4rXUoOLloqpUlNeEbvB14uEUm7fi1Ja+VbbMzVLlJeEe9B2kCjGhOupLSUtHwml5Oi7U3Sl8m+aaj723abCpsKFUnvh7sk+ss029tvYRtEocS2JXFGRSpNiBEhmTHBu2wYAmmgWxRGMS6KHkAlEsRGKJoUUlCFy6OGbK4SsZVLFWCAgsGyXiLMhYxD8dQwGeOZ1T/47FLdVcehJdhrFVMrOCrp4zFS34is//IzX3O2wwrHBdi8jz5Pey91SKqFWkO5bsi2ZUKzWx25tRdDKVWPm1ai5qk12mDGQyuUE+KDZ69hKj0Ia9ejG73uyMyGMaMKmrJLckvgSOIZssyKmVJptK1vaQeVp7l8TFltFY4DVdJamGoyRjkaSk0vqetjxQcE2vgZP+rT3LpYnleW74mG4BoFa6X1a/M+y9BvYY+RlPKcnv6SE8Y3vKNELDrpnWL5/svQPu+PkSlK5XInHYuZEKuw7qDbim+NHmviebcJ2MmpYfRnKNvC+bJx9DccVDLOJj5uJxC5q1Vdp1/Cftw/PU6onCFpDZRzmxq2YvE/XVO8sjnblBbMZiPbUk+s1AEIbtZ55R/PK3Su4bz0yj+eVumPcaQCBPonJdRyo0pNtt04Nt7W3FXZuMLNJGmyVG1Gj+zh9lGfFihNvDFJIDWJgQNGFEtiVxLYjyFJpEhRJWEAA7gARR6QaQiM3ZN7hhWeO4+perVe+rUfTNlFxVJ3be9tkdI72KpJHnMncNIruGkMKWKRfh9c4LfKK6WjE0jLyVrr0Vvq01/OirJui32BR7DFFkaJWmWRrWOFNlmNVVm1ykCVSV23ykT5fq3efI/3PzPcx9VdwgAGZx7EKwyL2PmYRkxw2LmXUVV5ai2PmrmXUUYjYfU0qSR4t7zzXhN+Y9ap1RODO94TFqov9Of2UcEOhhAAECMABEIfR2BhalT9SH2UZKKMKvIgv0Y9RkIUckAAQhiRRbFFcUXRQ8hScUTsRiSEQB2FYlYLDCMiVYp2hN7oSfQmXWK61JSjKL2Si4u22zVgriKzw/SDSPRKnBphvya1ePO6cvuoxKvBivyMU/wB6in1SOsj0np38a8GYnjkcNpC0jr6vBpXXm16MvWVSPYzDq8HuOWxUZc1W32ki9a7Tv515COD5HOaRss3Y6WMwy/XQ+Dv2FtXM3Hx/28n6s6cuqRm5r5CxMMbQlVw9WEYylJylCSirQlbytm2wM2oxPFPZmnufxXICi7R6WACbOONNlQgA+V53eWb7X5nvR6qEIdh6JUMRI1PNl6r6ieiQrLyJerLqGhvkl2hskti5kY+I2GTYx8Qj6oeMjzfhLXkUX+tf2GcAelcImAqTow0IOWjUu7W1LRav1HnniVX6OfusJYjHAv8AEav0dT3JDWTq30NX6ufcQJjkqa1rnRa8FVW2nUXPCS7CzCYOpKcEqc35UdkJPjXIQh9E0fNXMi5FdNFqFLBpAMAkMWKLYohFFsUNIQkiSEhioUlcLiAIrAjIYmERnl7ytiL/AI+t9bPvJf6viPp631s+8xJbXzsTM1nMucuZmPLOJ+nrfWS7xrLeJ/OK3vyMEA2xfaS5s2Cy7ivzir77MjBZcxLq0069Rp1IJpy1NOSujTluEl8pT9eH2kFNhjkla3s9QbExsizSe8eb5z5Wr08ZXhSrVYRjKKUY1J6KehFvVfe2a+Oc+NWzE1fa0+sWck9LGYl/rproduw1h42TDjcncV9EfQ9NpsTwY9qKvZXw7DcRzwxy+fb54U390uhnzjl85B89On2I0AFT0uB/lx/1XoWvRYH8vmdLDP8AxfGqT/c7mjKocIE35NWnGz1PQi72e215nIFuEp6VWnH0qkI9MkhFotPafs19CqfR2Cnua8WezWIKjdp8paxw2o9yXBnDR4lGLyZCpHRlrXGVYfIOGhsowb3yim/ibILmCzYimGHpx2QguaEV2FqtuXQGoLBsdIHTi9sU+dIoq4WnfVCPuoybFdXb7CzE3tAktxFE0RRJGsqJAABIVRRZFEEiyIZFZJDBDFQBAMQwjEAxBEZ5LPa+dkbjqbXzvrI3Mpy74jEDEQUdyzDvy4etHrRUTovyo+tHrCSPFHqYAgbtr3azWdCeN5UqaVevLfWqvpmzGHUneTe9t9LuRPJfE+o447MUuSGIAFLBGdkGnpYvDR316Xwmn2GCbfNCnpY/D8kpS92nJ9g0d8kU6mWzhyPkn5HqyJwWtEUTp7T0J9VnzuHFFliLJshYwmxDQMQXIOhohU2kkRntLcXWBLgCJogiaNRUMAAJCCRZEWiSigyKxoY7BYVAEIbEMIwBACCKzyKp5z531iCq/Kl6z6yNzKcvJbx3ELSIuS5CC0SuSpPyo866yrTW9dJOjLyo+susIYxdo9XhsRVjqmjSqy9GnUl0QbLYLUuYwcvythMS1t8BV+MGjU3uOjxx2pxXNnj4xMDyT6ggAAAMgOgzDp3x0H6NOrL+S3ac8zqeDqnfFVH6NCXxnBd5Zj66MXSD2dLlfY/uejFlPaVkoytr1+xXN0+qzgocS1iRXLErdP3JvqRX45Hj0/qqv9pj2XyNaaMgVijx2G+X1dX+0ax9HjqJc8ZrrQKfIdGSolc9r/8AuIgspUdkakZPcrt9Q07695biTsEuBJEkRROJqKxgAEINMkiCJoMiskgABRSLENghhRFGPxkaNKpWnfQpxc5aKvKy22RkmpzsdsBi/wBhMaKtpC0aKtnvkyp+Mpzl6+HjJ9ZivLmRHtov6iS6mefhc9P3SHaNsI9CjlvIi+aXtw82TWXsiehBf9NU/tPObEbE90h2g9mj0tZeyLupf9tU/tNjkqpk7EaXi8KU3T0XK1Jx0b3ttS3M8jsd3wYL/m/4H/sKcunjCLaElBJWd0KrO0ZPdFvoVxlONdqVR/oT+yzBN1FvkLjhtTjHmznq+NpVPxuFoT5XHX0mFUwGCltwkV6lSUQuBx3v+o/X9l6H0JdG6ZcIV3Nr/pjTyHgn83VjzVU+tFLzawj2Srr3JdpnWGN/EM/NPwXoOtDjXByX+UvUwY5q4TjrYhfw6feb7NfJOGoTm6M6s5zhZ+EUUlFST1WW+xrrm1zcXyk3uh1yXca9JrcuTNGLS39hj6Q0qhpsktuTpcHK0dAaTOnKtShTi6UtGTmleyeqzdtfMbs5TPmXk0l+k/hFnQz6rOPxK5I1Kzuxn0kXz04dxJZ44v0qftprsNJcVzJtPmej7OPI3yz2xm6g/wBya+8Wxz5xPHCj0VF945sLh25cw+zjyOojn3W46VJ+2a7Trsm4l1aNOq0oucFJpO6V+I8pueq5GhbD0Fuo0/sotxybe8pyxUUqMtIlEEh2LzONAAEICJIiiSQWKySBoaQMUQgxpAxoYAWNLnjqyfi/2T+Mkbs0eej/AAfiv2a/qRHh1l3go8bAQz3CwAALhJQjvODHZiuej1VDgzveDBeTiuej1TM2p/DYk1uO3sY2U3ahV9XrdjLsYOWnahU/dX8yPD1DrFN9j8htJG8+NfuXmcqMQrnDn0yidxMVxXBQaA3WbS11XyQXX3GkZvs2o+TUe+UV0J956PRqvUx8fJnl9LutJPw80bo47PqeukvXfwR2JxGfEvlaa3Rl1o6nL1WcVgX86OZGILmQ9EdwIjIELHruEjanBboQXRFI8lpq7S3tI9ejqLsXxM2f4DRIgiRoMxKwCuASEkTQKJJIDI0IGiWiDQEJRCwE7CsMKRNHnu/wdivUh/Vgb00GfT/B2J9Wn/WgWY+vHvRKPHQEB7Y47gICEHc73gw83E+tS6pHAnf8GK8jE+tT6mZ9T+GxZLcdya3L8rUHyyivjfsNiarOSXyMeWovsyOf1jrBk7maej43qsX9yOabC4EWcYfRaHcdyAwhodzos218lJ76j+zE5w6fN9fILlnJ9S7D0+i1/X8GeN0260ve0bI4PPOV68Vuh95ndnG5yZKxFSvpU6U5x0UrpK21nSZVcdxx+ClLecs4iNm8h4r83q+62VyyNieOhW+rl3GWnyN21HmYKQ7GQ8mVl8zVX8OfcQeCrL5qp9XPuJTDaHgo3q01vqQXTJHq9zzLI2EqPE0E4TS8LBu8JJJKV+w9MTLsS4mbO7aJJk0ysnEvM5NIBoCEMiw0hRZIRyHoLCaJEWRMraEJjuJjWChMxcoYCnXpSo1Y6VOdtJXcb2aa1rXtSMlsTCnQKOPxPBnhH5kqsOTS0l8TWVuDL0K3SrHoEmVtlqzz/UyHnMuDWrxVI9P+CD4OK/pR6f8AB6Q2Ib3jJzJvPOFwb1/Th0/4OozUzdlg41FKSk5yi9XFZWN/ci2CWaclTe4AxSimrNJrc0mhXC5VZKMWpkmhLbSh7IqL+BRLN7Dv8iS5qlRdpsbhcrcIPikWxy5I8JNeJqZ5s0eJ1I8079aZRPNZfk1prnjB9iN7cVxHpsL4wX0RdHWaiPDJL6s0Mc199dvmpxXabbB4VUoKCbaV9btd3d+IvbFcMMGLG7hFJky6rNmjs5JtrtC4CYFtlAxoQwWEAuAEsIIkiIwWChosuVXJIlkouTArUhk2iGTSLEMCguYCYAMioRFgAyFERYAMQrkQAAoAmIACQTEwADAIGAEIIAAgQEABIJgMCBIjABQgiQgIEBiABBgAChBEgABBMAAgT//Z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www.theartofed.com/wp-content/uploads/2010/11/img_1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2621333" cy="195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*strand</a:t>
            </a:r>
            <a:r>
              <a:rPr lang="en-US" dirty="0" smtClean="0">
                <a:solidFill>
                  <a:srgbClr val="FFFF00"/>
                </a:solidFill>
              </a:rPr>
              <a:t>s </a:t>
            </a:r>
            <a:r>
              <a:rPr lang="en-US" dirty="0" smtClean="0">
                <a:solidFill>
                  <a:srgbClr val="00B0F0"/>
                </a:solidFill>
              </a:rPr>
              <a:t>( of hair)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338" name="AutoShape 2" descr="data:image/jpeg;base64,/9j/4AAQSkZJRgABAQAAAQABAAD/2wCEAAkGBhQSEBUUEBQUFBUVFRIUFRQUDxQUEBQVFBQVFBcVFBQXHCYeFxkjGRQVHy8gIycpLCwsFR4xNTAqNSYrLCkBCQoKDgwOGg8PFykcHiApKSkpKSkpNCkpKSkpNiksKSkpKSkpKTUpNSw1KSksLCkpKSkpKSwsKSkpKSkpKSwpKf/AABEIALcBEwMBIgACEQEDEQH/xAAcAAABBQEBAQAAAAAAAAAAAAAAAgMEBQYBBwj/xAA+EAABAwIEAwYDBgMIAwEAAAABAAIRAwQFEiExQVFhBhMicYGRMqGxBxQjQsHwUrLRFjNicoKi4fEkg8IV/8QAGQEAAwEBAQAAAAAAAAAAAAAAAAECAwQF/8QAIhEBAQACAwACAgMBAAAAAAAAAAECEQMhMRJBIlEEQmEy/9oADAMBAAIRAxEAPwDXFqbLQpRp9U0+kuF6BnJx6FMlnhClupeFMlvLklsINUaqLVEH5+RCnOaoVxW0HPj9Cqiai3IB1HqNxP71VXUAnSI4ue/K0e+6erYg5p+FsDcidfZRbm/cdQWCOMAOHlmn5LfFhkcfTa3xOc1rTIzOJl0cKfH0aCVR4jjZByUGEAmZyy53DSD4fPfyT10Jk1XOdyIDnk+p0SrO1DjOV2u2YNmeAa0aOOh3kDUmFbMnCcPqVXNzAjMcob+Z5P5Ykx1P7PsnZ7ChSpBg00hxGm+roP8AEZ35AcSCqjsl2XhvfVIGYQ0AmQwwTrwnj000Wzo0wBoI/f790pPuqtkmodY2AB/0hwQCuyikYcEmE64JBChZshIcE8Qmnpg0Gp9tJMtU2iFp9Mvs00Qp1uUy6mn7dqIdSEIQqQEIQgBcK6uFAIS2pKUFMOuoQhUQQhCAEIQgMGCllqSKcJQcuB6BBaIUWsI281McVBuHoNFqVFW3SkXb9PWFXuqZmxOvz8wrxZ5K6802G+4H1jqoVQZmmI6zT+sDRTq7jynh5wmKbeOWOsfqurGOXKmqNpt4tTsAZn0cT9B5hXGGWrTUEmSdC4yYbIJAieHDiYUfuiGk6SZGmwOvPc+e0q57O0WuqZjwiPqSE8pqDDu6ehWVTM0Q0tGwkydPkFLCjWtSZDfhboSNp/e6lEc1GNtm6rOSXULaulJYUop0iSEgtTpCS4KVGXJiopDlHqJG4wKbRCh0gp1Nq1jKnAnWJsBKCAfQuNK6mkIQhACChCAQlhIS0odCEITIIQhACEIQGQbTTT6SjUL5T2OBXDXfENyr7kbq6fR3UK4pKVRl8Uacp8/+lU2d4c2V3PQxqFpL+2kFZO5plj5jSVWN7LKdLurhxMOJ39Pmq2v4Xc/U5tNY1U2hiZyw7xaaH9+nuq+6EieIMzP8J19wR7lduLhycpPkDXqdeP7lXnZyvNbKeJGnqRHsFm7Z5zkH809NRt8/qrzAnkOJA1bDt+IyO+genZsY3T1ezpQxoboABw6Jb6XL22XLR0tBGx+qkEJ66Tvsy1n/AHulzol5UZVnVwgpL04QmqilZh5TT0t5TbikZ23ap9Nqg2xVhTW08Y04GLmRLQlonAF1CEwEIQgBcK6uOQHAlJISkodCEITIIQhACEIQHl1vIiVa21bh6pxtsOSPumshcD0Eum/TVRrgLodAUd1ZBoF01UWJWoIV5cqurMmVKoobbct5SW/OQlU2yef1On1gn1Cv7XBWhuZw14fT6qPVsRqeRgxpvJGvXb1C6uPPrty8nH30y7nFrgeIIHuAQfLb3V/hLvxRyc2T1acpIjyz+6qr2hlqEcHHwk6CHbf7gI6EKfhWjWcC1xafI8fr7rW5MZjt6xgNTNQbPKD5jQqyG3sqHsvWlrhtBBj/ADgOPzlX4CuXcTZqgLhCWNkkqKcIKaqJ0lNPULRaiacU/UCYeEHS7d+qtKBVPS3Vva7LWMqkIQhBBCEIAQhCAElyUkuQA1KSQhIykJISkyCEIQAhCEB5FZ9u6RMPDmO5OH9FcU+0VFwlrx7qjtcAadSNzx1kHh0VrRwGkNm681w3/HoS/s5/+oHfDqkB6cFkG7ALlQBRtURqupT9pZZik06RJV3Y28BVjNjK6iNd2Ofwt4RIkcGk8dNyPZRquHOBJeBrDXZRAExsBwB19FY1LXLWlriM24iQD0V5QsGlhB4iJO/Q+hXTjx5b7cmXLj7PXmeM4ecpzAZqZnbWNjHs0/8ArVbZO8ZB4gE8TNM8OuWFscWp+OH7iWPHCDoD5afzc1kLlmSo09Rr8pPm0gp5DDtvOxtXWObJ9nBp/nHstiAvNuzeJNouzPdla3MCTyyuj3cGfJbP+1tvqS5wAE5jTeGEdHRBV4XpGc7Wy45Y6++1S2Y1payo4uLmw5uQNInRzjoJIbHMOkTELuF9vXVqRPdAPaMz2B5c4N08QaBLh5ajkUrnimY1q3JtyrLPtPTqATp1HiZr13+Ssw4ESNQdQUpZfFdo70w9SqgUWonoV2kFa2uyq6IVpbK2aQhCEAIQhACEIQAkuSlwoBEozIIXCnYZTSlppqdSIIQhACEIQHnNB2ikioolF6c7xee9PRVSpqmXCUpyeo0pSPw5ZUOJVia4bH7hIpsgKNXXVxYfbj58/pJp3MvBhaOi7w7cFm8CoZnzyWjqvEQuqduLLple1FKX5miTEEcSNdPOJWJx9wbudNCI4gjMCPc+3Reh17UVHH2Xm/aOzPiaRqwlp12a4yPQPkeRWHL126uG76V2H4xSqhzK8ljtKgDi05QAXw4baAmVqL3CquGhlOo7vrZ5aynUIgtcYHd1I0aTwOxPIwF5lQAp3BB+GYM75XGCPMAkei+iMDDLvDaQrta9tWgxtRrhLScgDwf9QKz4/wAtyr5fx1XnmJdmGSXkTTIIOsEDh5H5FS+yGBfdarqgfLSwNyk7tLmxBPIqv7U21zhOZrpubGoCxj6nidSzaClXPEa6O47b746wxqpbPic4gz+IS1zeEEkx048NU7xs5lp6u57e/c0NjNsQCASTER81b2OMMpkUnuaTLg0Z25jlPigTJiV4hd9sLiowMFVwax2YGR3k/lzPGumsRzVO22cXFzQ7MTmzDNmn+MPGs/NPHjs+yub6dzhwlplRqgXnPZD7QKlNjWXjC4jQ1RGdzfyktn4hx579FuLLHqdeDSMtJidiPMcNY91fno98WVAKxoKFSbCmUStEJKEISAQhCAEIQgBcK6uFAcSXBLSSlTjjU4kNS0yCEIQAhCEB5ay4Toq6qJTpKZSpLz3qnaepVnbU4CjW1FWDG+26148PlWHLyfGOvP4c8ToPJVlarEqbd1IY0KqqVpMLsvU1Hny7u60PZ7RhcQn/AL5mlN0XZLcdVDsNXydlXkifas6YysJ5rE45atdcB5EteDTqDoeP74wtTi12A3RV+G4d3zXzxBg8juD6GFGc30vC/Ht432nwx1C4LXzoYk/maNneoA+a9k+ybEc+H5DvSq1Wmf8AGe99pqEeixHbjCu8tRWAipQPd1BwysLhH+kEGf4YUz7Fr/8AFrUp+JrXgcJaYPvm+S58J8c9Onkvy43rl3aMq03U6rWvY8FrmOALXA6EEFfPn2g9gjhtdhpkvtarnd2C78SmR4jScdyAJIf0g66n6GbUWT+0LsA3E6bCKhp1qQf3Tt6Zzxma9vIlrdRrp6Lp05ZWAw8Ur23DKbGU7mgzwhoEVWCJg8SqJxcDxBHAgj5KA6zuMOue7rtNGo0EtcDLHgH4qb/zD+uoC3TLmniNFoBa26Y2WzAFUcW+fJKxTJ6uCscBxJ9tWDtch0eP/qOYTv3Om0w5z8w0IyhkHiNZKeFKnwbPmSffX9FNgeiYD2jZWOXNwBaTvvEHrIK0lJeL1RWDWvouANKS1gADDIPhOk6kD2XonYTtc2/oSRlrU4bWZyOozDoYPkdE4bWhdXGrqZBCEIAQhCAEIQgOFJKUUkpU4GpaS1KThUIQhACEIQHldNym0WqJaWxcQAJPJaSww7Lq7U8uA/quGR6Nph9uW0i46TsOPmU/aCQRyACVjL/CBzIXcOHg9V1cMcXPUTEHxAVXTpy8eam4pVUfCxNQTzWmXrLHxe39XwtaOSjUquTZJxitFQRwCgGtxKqpk2VjNyTlbxJV9YU+6oSeIWUsR31yOQWnxa8DQ1g2ESpx+6q/pR9prSIcBIqtOdvB5aPEI6ske6w3Ysfc8WpsJ8LnFgPB7Komm6eoc0+YK3WO40DThtNzg0SHE5YcNQY10mPRed9qscpOq0atKWvZDYI8XxFzdtyHvqbcCwcFjlljb1W+GOXx7j2+lceMgqyYVif7StzS1pcDBmco11jaVPo9sdYNMR0f/wALb5z9ueYWLXtD2aoXtE0rlgcN2u2ex0RmY7dpXh3a3sXdYY8VGzVotMtrtEOZB070D4T/AIhp5L3yxv21Wyw+Y4hLuqYIIIBB0II0KLVz/Xz3V7VNuWg1dKwgZwIziN3cCUunclusyOY/Xktl2r+yClVLqliRQqGSaZ1oOPQbs9NNSYK80vKFzZVO7uabmHhOrH7/AAP2cNNt+gS9GtNXa3oKZbfvsLtl5RksJy1mDZzTvPy15gdVT2uIsf8ACcruXD/hX2E/jO7t4lpHiB5Kb12T23DMQZXpMq0nBzHtDmkcjz68FKWZ7M0WU6TW0gGMH5RoB6LShPHLZ2adQhCoghCEAIQhAcK4V0riRx1q6uNXUyCEIQAhCEBl7eyFP4RA8t/VPykGvIAnTgkVKsBcdd0V2JV5qRyCnU35WDyVNQPeVCebgPQK3uxH0XVxTWLh5rvJT4jU36p7AG+MKLiBGyssAp6z0Vf2L+pGKv8AxXeiqcSugG9VMxev+IT1hUV1UzvA4IyGLQdkqGVpqO80pzjUFWoPyjMPJpBPyBSryoKNoAN3wPdTsBoDunZti0tPkRBT11ot6u1W1wcwl0RHFUeD9jGOrmu9s6k02kaMnd3mflKn2ts4vyO/IdRwMHdai0pABcWOPbpyup0qq2CztooTsPLd1r20p2TN1bAha6Z7VuAVS14WtqiQslh1o51U5dhueAWtBWuHcRldXpAduqXtdcUBbFtxSZWDzlax4kTvm6R06K7uPiWA7aXBfcNbwZlEdTBP1HsoyvxjXGfKvMcc7PGk9zqGYsB0BPib68QtB9m9xnFXMdQ5o14CJWhq4a185huqjDbRtvcnLoKggjqNQfmsrnuaqvh3uPSsMq5QANeKv7e5JhYzDK+q0tjWVcdZ5xdoSWOkJS6EBCEIAQhcKAFxdSUjhQXVwLqZBCEIAQhCAyQeoGL3uVh9k++pAWfvq3eV2MHOT5BcPt0771Fzg9vq3oJPqp96ZGm65h1Lc+gTNy/LIXoSajzbd1T3R1Hmr3BhDT5KiOpPmtJY0ooE9FOPp5eM3i1SQT1KqcOplz1IvLmWwOKfwalqNEr3VTqJmOCTRZy1P0/VXFSuKVqOZ0HUquxP+/aP8P6hdu6veVA0fDTEDq7if09E88vjCww+Vdw+gZzHUnUq5ttFHt6cBS2MXPHRkk0XpNV2Yw1M16oa0kkAASSdgBuVkuzP2lUq3ekMeYrOZTAGhpta2HucdBLi7TXSFU1vtFxutx6Db2wY2Btx5k8yny6As5S7ZsPxU3NnjIP9Fb0LttRuZhBHzHmFeXJNaiceK73kRW3Xn/aZn/kVD1af9rV6FWCwnadv47/9P8oWOf8Ay2xn5EUDIVTj1roHjcGfZWljq0eQXbyjmaQsWs6owa6zBrucLU29fQQsHgdTKXMO7Tp5LXWFaQrxrPPFqrCrpCkVbhrS0OMZjAnYnl5qsw+onO0mFi5tatKSC5pLXAw5rhq1zSNiCAZXTjWFnaZeXraYl3HQDiSlW9xmEgfNYPBsQrVKNP7y7PUa3KXREkaEnrotXh93AhKZ7uis1C7rGcjocwjqTofJdpYyHcFIr24qsIcPLoqQW5a4g7hLLKw5qtDTrhw0SlWWrlPpO4ImWweC6uBdWqQhCEAIQhAec311AKrez1IvqPqnh4WqJjd7plG5091ocCsslJrRvuVycOPyy3+nZz344r21pEMEDqqrEX6q7pAlkz6KhxR3Nd2Xjz8fUFg8Wi0jGkUHf5f0VHZkZhotFWd+A6P4Slgebz6qdQAr7CGQ3MVQ0DJVjVv/AAhjPUrO5zH1pjhcvD99XzVpbwEDzKn2FvAVbY25JkrQW1JYXK5XbeSYTR+k1SGptrUpxgE8hOm/oqiGB+1fHnNottqR8dZzWmN8pOo9Y16Skdlez3c0WiOp9dT80jBcBrXNy67vGFjiSKdN0TTZPED8xC2X3aBAUXtrvU0pbmlop2CXBY7RN3NNTMLttQUYzs8r00zxIWC7R/31TzH8oXoGWAsJj4HfVNZ8X6bIz8TPdoeFHwhS6jFEwsiPVWdalIlZ6VfWXu293cA8H6LS4XVVPj9oTTzD8pBUzCK2gPOEQ73Gvs3q7pVJas7avVmytot5XPky9eGVXtH8U++qtrGpsqDFKkXTuoCuLB+gUY3s8409q+QomK2+mccN12yrqe9oIg7FdFm4ynSioV1ZWcnXgm7XCWs1Jzcp2CmtCiY6XSwurgXVqgIQhACEIQHiuG0u/uMx+Fi3mGUJY48eHkhCz/jz8dtP5Nvy0mWR8JnVUmLAzqhC3y8c+PpjDx4gtDd1wyg4u2AgQNydAPdCEpdY2q1vKRiqNvy/5KdoUATCELg9vbu8movbK3gKzYxCFrGVLhSGNgIQqZ01cARKiVAhCmrx8V101S7C6DCNJXUIxXV9Trhzc3Dj0hef4m/vHPcOLnEeU6IQpzPHzatwqv4nN9Vo6NYZUIWSsohYiQabh0Kr+z9QmmJ4Ej2K4hP7KeNdaOU9j0IW8Y1mO0bMtVr+eik4bc8EIWf2u+L21rq5tq0hCF0YsKeckhcQqohYXUITIIQhACEIQH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pad3.whstatic.com/images/thumb/7/70/Do-a-Strand-Test-Before-Dyeing-Your-Hair-Step-5.jpg/550px-Do-a-Strand-Test-Before-Dyeing-Your-Hair-Ste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3868396" cy="2581275"/>
          </a:xfrm>
          <a:prstGeom prst="rect">
            <a:avLst/>
          </a:prstGeom>
          <a:noFill/>
        </p:spPr>
      </p:pic>
      <p:pic>
        <p:nvPicPr>
          <p:cNvPr id="14342" name="Picture 6" descr="http://t2.gstatic.com/images?q=tbn:ANd9GcSz3GxP-YOpVVKGUyFx-T7FfHR7S9l5F56nNreE0WDTKTB13D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2571750" cy="1781176"/>
          </a:xfrm>
          <a:prstGeom prst="rect">
            <a:avLst/>
          </a:prstGeom>
          <a:noFill/>
        </p:spPr>
      </p:pic>
      <p:pic>
        <p:nvPicPr>
          <p:cNvPr id="14344" name="Picture 8" descr="http://t0.gstatic.com/images?q=tbn:ANd9GcTa9_CbaOeQiY-z_ziptgetTC_LuJvTEIqGxFY2vgbU0bGrVc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962400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*extra credit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extra points for doing extra work</a:t>
            </a:r>
            <a:endParaRPr lang="en-US" dirty="0"/>
          </a:p>
        </p:txBody>
      </p:sp>
      <p:pic>
        <p:nvPicPr>
          <p:cNvPr id="9218" name="Picture 2" descr="http://t3.gstatic.com/images?q=tbn:ANd9GcS5qiM1GWqC8rBWwqynk0PcKgvEBSB02sp6bzFUY2PlLaitME9v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2957269" cy="3276600"/>
          </a:xfrm>
          <a:prstGeom prst="rect">
            <a:avLst/>
          </a:prstGeom>
          <a:noFill/>
        </p:spPr>
      </p:pic>
      <p:sp>
        <p:nvSpPr>
          <p:cNvPr id="9220" name="AutoShape 4" descr="data:image/jpeg;base64,/9j/4AAQSkZJRgABAQAAAQABAAD/2wCEAAkGBhQSEBQUEhIWFBQVFRQVFRUUGBgVFxQUFBUVFBQUFBUXGyYeFxwjGRQUHy8gJCgpLCwsFh4xNTAqNSYuLCkBCQoKDQwMFAwPFCkYFBgpKSkpKSkpKSkpKSkpKSkpKSkpKSkpKSkpKSkpKSkpKSkpKSkpKSkpKSkpKSkpKSkpKf/AABEIANIA8AMBIgACEQEDEQH/xAAbAAABBQEBAAAAAAAAAAAAAAABAAIDBQYEB//EAEEQAAIBAwIDBgMHAwIFAwUBAAECAwAEERIhBRMxBkFRYZGhIlLRBxQyYnGB4SNC8JKxFSQzQ8EWNFMlcnOy8Rf/xAAVAQEBAAAAAAAAAAAAAAAAAAAAAf/EABQRAQAAAAAAAAAAAAAAAAAAAAD/2gAMAwEAAhEDEQA/APWfi8vX+KR1eXr/ABT9QpFhVRH8Xl6/xSy3gPX+Kk/ehnzoI/i8vU/Sjlvy+p+lPLClqoI/i/L6n6UsN+X1P0qTUKWqgj+P8vqfpS+P8vqfpUmrzpaqCLD/AJfU/Sl8f5fU/SpCw8aWqiozr/L6n6UMP+X3+lSBqWrzoIyH/L7/AEpAP+X3+lPLjxpFqBmG/L70sN5e9P1DxpaxQMw3iPelpbxHvT9Y8aRcUDCG8R6UsN4j0NP1jxpBx40Dfi8R6UMN4j0P1p+oeNLWPGgYNXiPT+aADeI9P5p+seNBXHjQIK3iPT+aGG8R6fzTtY8aRceNA0q3iPT+aYwbxHp/NSFx40wyDxoifkjwochfCjqPh/t9aWo+HuPrQNMI8KPLHhR1Hw9x9aaWPh7j60B5C+FAwL4UC7eHuKTSkDcY2yckDbxoFyF8BSNuvyisnw37T7We6W3j1kuxWOQriORh3K2c92xxWrLt4e4oqh4j2zsIJxBJMvNyFKqrOVJxgMVBCncVf8lflFePXVy0PFOIGS/SzXmRs5RFM0ismpUiJBIIXGojYnBxWp7R2Et9dWa6pxYyQvIxiJTU+NaCVgMqCpXGR1zjeg2N7GRG/KRTIFbQH2Uvg6Qx7gTiuazv1+7pLcItuzBQ6ylV0OTpK6icHLdPEEVlOB21wlvf20jyxIryizd5P6ojRdWpHO7ov9M5/MR5VSXzXPELXht01qbyNUl5sCsEDzg6FkcfL8JJA8SOhoPU4gjAFdLA9CMEEeRHWnclflHpXkti99wtYnmjkFvpu9MEH9VY5JSHhSXGcAMdjvjB8SK2X2f9oZrm1IuB/wAxDI0U2QEOoYZSVAwDpYD9VNBpJtCKWbSqqCWY4AAG5JJ6CuMcatSIm50OJjiI6l/qHphN999q4O2HB5buFIVA0NPCZ8tjMCMWdfPJC7VjuNfZoyJdNFCk0lxKEhUfClnFI+pnCnbIO2R0HTvoPT+Uvyj0o8lfAeleXdreOXthezTRIGjkjtQJHyyEJqUxoOhkdiem4GT5j0yKRyASoBIGRnoT1Gcd1ALu4iiQvKyRoOrOQqjJwMk+dSoikAgAg7gjBBB6EGvM+03H7W7vxDcyxraWeppAzEc+4OVCLpGpggznHfkd9Rdme162cTaYZ3t553NjCoLyCFADK4B30aiMDf8Au8zQepcseA9BS5Q8B6CuTh/EedGkiDZ1VwGyrAMMjUpGQfpXTqbwHr/FEP5Y8B6CkUHgPQUzLeA9f4o5bwHr/FFHQPAegoKg8B6CgC3gPX+KAJx0HqfpREnLHgPQUig8B6Cmgt4D1P0pfF5ep+lFHljwHoKYYx4D0FEk+XqfpTG1eXqfpRHZmsdcfabAkkg5NwYYpOVJdCPMKSAhSGOc4BI3x/uK1pj/AF9a8gu47gT8S4XbwGT7xMZRIx0pDFOFZ2Yd4/CAfEHqdqK3XY/tS9wtwlzy1mtpCshQ4jMZGpJVyT8JUHfyzXHwv7U7WeS4VVcLBFJMHIGJY4/xlB1HkD18ulVCdk3S/mt8Sci64ekRnAJCyQosWWPTJC5weuquLsp9nl5buUeO3WN8pcS6zI8sByDFGu3LDeOxzg52xQW1n9pbSukMsIs3uYHkt5ZJFddTahCXXSNIOM79cdNxWVtuP3VkH4fdIJJLhijsJnkmBuF0iRAcrgAg4GMkHfPTaWn2U2a6xLzbjUqoDM+TGifhWMqFK9AOvQY8a1f/AAyPUr6AXRdKuRllHQhWO4FB532F+zy5s7xXkW3KIGHNDM7sCCFESnAj3OScZxkd9enCuPnxrIsTSASOGZULYYquNWkd4GRWQ7QfafbwLAYFNwJnZdmZNIjZUbYjJbLAAeVBpJeydo9wbh7aNpjjLsNW6jAOk/DnGBnGdhUXajtMtkLdnQsks6wswOOUGBIcjG/Tpt0NWsTo2oKwbSdLaWzpYdzYOx6bGvIftL4tPcXUlnHqxE8fLgVSzztoMjTMT0VRsMdc/rQeldpOykV6qiRpEZNel4m0MA40yITggqw2Ix3V38J4YlvDHDGMJGoVcnJwO8nvJOT+9ZLjSTXcnDTC1xBDMJJJmjLK0Z5QeMOSCBvqGGGDVd28l4mLyFbKOZo40EgZMlZXGdYmOQOgA07Z1bddg2faGG7KKbKWJJATlZlLI6kYxkbqQd9uvfXJ2M7NtaRSGaTm3E8hmmcdC57lz3D9uvQVh+J8X4hHc3SwQXJkmNtPGCCyRQpFmVCCSoYnCEA5yp78V1Djl/f3LNYB4rUmKAvIN4m/HLNoY5JAymN/7dsnID06obm4RFLSMqL0JchV32wSTis72FW4a3kF2zs6XE0aNJlXaNCApbGxydW47vGs39oUcz31nA1ulxA0rPHCsjK82iMcxZNZ0qBkkEY2OKC94b9nFmsscyvLIiHXFE0vMhQ9zIuOg7tyNu/Fa7Feddke09olwLa3tpYoZpXVHaTKCdVGuNI8kqu3UEjP67aiHtbZPcm2WdTOCV0ZcZYZyoY/CSMHYGgnm7IWbSmVrSFpCdRZkUkt4nOxPnTf/T//ADpug+WFvyIoyAEj+IsxGPH4R5AHyxa8gf4T9a4IeKQtcyWwyJYkSRgcgFJOhU53wdj4Zojyuxt73h1017eJIS0UrPofWJpWYRxRysMqo1OCB3AVtuzfb1GtZJL2SONopWidhtGzfiCxHJL6QcHGemehzUHbISzxwm1hW9tZBIskauMM2P6TmTOyKwJOkg5Ub1UW/wBjCstuJZyFRSZo0H4pGbU3Lcn4RjSmcE4QfsV6I/F4VkWJpoxI4yiF1DMD0KrnJ6V1E15zH2BkF/bu4DnnS3U9wBsvLIW2tUzuABjP6flFX/bDiUkQggtgqz3UvKSR91jAUsz47zjoKDUCgtee8U7PDh0Et615czTxxOBzHBRpJBoQcvHQOykDPdW14YjcmPnAczQnMxsOZgasD/7s0R3ikaj5Q8KRiHhQONRsaRhHgKY0Q8BQdevyNcA4TH95NzoPOMXJLZODHq14xnGc99WWaaaK4eK8VW3gkmdXKxqWYIupsDwFY60+0S6nmaKDhj5VVkKzTLC/LfZX0svf5E1vyKwPbDi8djxO2umYESQyW0qLhpAM8yJxHkEjXtQd3bjjdzb2cVzEpQxyxNPF8Lgxt8Lxl8dNRUah+tU6faPdCAtNZ8sz2801m8ZLhyiFgrjuOka/MDpvWt4VdG+tpPvFq0UUmUWObGqSIqPjdBumSTtnOwNWdjYJFGkUa6UjUKg3OkAYABO/Sg8h7K3F5eQxcwSu8c7NZ32NYjlQAvHP3mFhtn9t8YF/wX7OzLY8q8Ro5RcTTxvCy5h5jDZDk5B05wfLoRXoqxADAAA8AMAfsKOKCr4JwWK0hEUEZVRue9mY9XdurMcDeu0xLq18sa8Y1YGrHhq648qnIo0EZc+Bpur8pqSlQMD+R/z96aXPyn2qSUkA6RlsHAJwCcbAnu3765OE3jywo8sTQuwOqJiCUIJBGR1G2QfAigm1n5T7fWmMgLKxjyy50sQuVyMHSeoyPCoLviLpcwRLAzpKJS8oPwwlACocY/uzgb9fGu+iKKHspapcfeVtFE+otzB11HOWA1aQTk7gd9DhHZiKBXHL5pa4kudUioSsjtqGk92nuNX2KWKCLmH5T6r9a8m7Y3bXV8HVZYLZZF4dcXCkK0nMk1MgB/tDAjPnv1xXrtc3EOHRzxmOVA6EglW6EqwYehANBR8LvY7YvaR2k0UdvGXV9OY5FwHbTJnd8sdjuSDXH2R7am9kunGkW0ZjEQbSsgGgmRpMnZc95899q1sinScHDYOD4HGx9awTfZh/ykEIaNZCw++zAHmTRluY6I+Mkawv4vAHuwSt2s+RkKSD0OVOR61Wdo+ApeQ8uVHGGDo6MqvG46OhzsdzXn1j2nuLPiSWUaMLdZ/u8cMmSdEj5EvObfbfSo207Hpk+sZoPNuNdh+IOI40u2njWRZWN2wOlos8tRGudS75OTuQOmKLcZkv+HNFIeXeRRx3ZYgRRqUmZoixY/DkJkjoNQNa/ifbCzt20TXUSMOqlskfqFyR+9P4zwGO6t5oz8JnQI0iAayAdSfF/cAe7PefGgpeH/abby2UtxvmFAZY+hDtkKinvDMCAR+9aHg93M9vE08QSVkUuqnZWO+NznpjasF2q7GXrRQRJKrR20UkzS6Fj1Sx55UYiTvCjCn8zEnO1T9luM2dhbQyzXMpkvY45XEjNLhsEM+FHwDUx3PXHlQegmQ/L7imM5+X3FS5prUR0mP8x9vpS5Xmfb6UOePP0NHmjz9DQIxeZ9vpXBJ2fgacTtEpmACiQqpcAHIwcd3j1ruMw8/Q0hMPP0NAOV5n2+lAxeZ/z9qcZR5+hocwefoaAcvzPt9KXK8z7fSnc0eB9DQ5w8D6Gily/M/5+1Ll+Z9f4oCQefoaXO8j6GiCYvzH1H0pvL/MfX+K8/4/21kmeYW833e0tji4ugAzvJ/8FsGGCx6ZP69PxM7K/aFKlrE19DOUeTQt0VQIQ7Yi1YILdDlgKK313C5RhG+H0toLbqHwdJYAbjOM1muC9tYmBju5VtrqP4ZopGCDUNtUZbZkbqMHof3rVc3yPoa4OJcGt7nHPt0lx01xhiP0JGRQUfHPtBtIFXRL95kdlVYoHV2JY46jIH+5OBWo5Xm3rVZYdmbSBw8NpFG46MsYDDOxwcZFWnM8j6GiFyfzN6/xS5P5m9aXN8j6GlzvI+hoByfzN60uT+ZvWjzfI+hpc7yb0NAOT5t60Pu/m3rR53k3oaXO8m9DQct5weOXRzAW5ciyplj8Mi50sMHrualmtiVIVipIIBydiRsf2ODUvO8m9DQMv5W9DQeadk4re2UxXfD5VmQStcXUkQkiYprdn5pzsQNsDckdc5rS8N7b2zwCaVntUYkILg6DIuxDxgE6lww3HStDOFdWR0LKwKspXIZSMEEHqMVje1/YhLiSOfBKwRFDb6CRIiFnCRlWBQn8O2e7wxRWwuJY0TU8gVCVGpnwpLkKoyTjckAfrWJ4j9lEb3kci6BbKiI0BMgYKmdlcNuDts3nWSte0c95NDBdlY7ZZI53Ro+UsUcJKJEC27qxKLk9+POvVm4y8SXEt1GIoomYoynUXiAzqYf2sTtigzvAby4PFp4GuOfCkbM6oNKW7mTEMSnrq5Y388+FbJ4h5+p+tcHAb8TQJPyDC06rIy4Go5GFLMMavhC4J7sV3NN+VvSiLHFNzTdB+b2pBT4+380D6aaYwPze1Z3tH2tFs6wxI1xdSDKQR4zj55G6Ivmf5orTZoE1iRBxqT4jNZ2/hGEaU/ozEH2pv/qTiNr/AO9tBLEOs1ll9I7y8THV/tQbeliqXhHau1uv+hco7fJ+Fx5FGw1QdtLGeS2xDNJHhg0nJwJGiAIcIT3jIbTkatJXO9BZca4sttA8rgkLjCqMs7sQqRqO9mYgD9azY4XxC4XVd3a2kZBLQ2yjUqd6vcPnBx1K1kX4H91CS3ESXlmdLferUyRSR77SOkbjVg9+5GOoO1bTsxwh/wDqR8Re7tJFbSkyiQ4ORtKTnA3BBHkaClZ+Dyta2cRMoik1JFAJJIyzbFpyBhx4knbfuzVf2xtI3vXSWWe8kXBtrO0BjEAIGlpnGy743G+CDsMCt/w/s4kErPEzorIqclcCFNJzqSMfhY9/6nxqi7LfBxTikRwGZ4ZwcfiR48Hf9cfuTQXfZK0uI7OJbtzJPglyTqIyxKqWH4iAQM+VXGaYFPj7Uih+b2oh+aFVHHu0EVnHzJ5dIOyqBl5G+VF7z7eOKzmril90/wDp1ue8/HcsPIdE9j+tFaTjfaq1tB/zE6RnuXOXP6IuW9qo/wD1vcT/APseHTSDuluCLeMg941btWfur7hXCmOj/mboH4icSyB+8vI3wxnf+3fyrn4x274gyav6NjGY+ZqkYPKyn8IVSMlm7l057yVBBIaG6TixQvLd2dmg3JVC+nyLybe9ZK5+0u7gLaLy3u1RhuIJE1Dw1BQozv391VwvoJZImurme9ZV1vhHkiD/ANsKR/DlQd2ckZAwo3yO+C7jecPdWt29tCFW3jW2xGSd3lljyFySNkGQAAOi0Ho3Yrj895Bzp7cQK2DFhtXMUg5bB3UZxjPXNaEmsda/aVZHCvNJAfCaJo8Y89JFaDh3FoZxmG4SUfkZGI/UDcURYiliowh+Y+30omM/MfQfSgdigq7ev+9N5Z+Y+30pBD8x9F8f0oK/jPZq3uihnjDlGVgemrRq0q56smWJ09M1ju3vZh72/hihLoTAzTSNqMHLRyYkKDZmMmds9MbbV6Dyj8x9vpSMZ+Y+30oGW6kIobBYKoOkYXIAB0juGeg7qL0eUfmPt9KidD8x9vpQdpuF+YetU3Ee29lASst3ErDqurUwPgQuTWS+0/tkUZbG3L82XHOMQ1SJG39kYHV2G/6frtz8Fvo7RBp4DcqgHxTNGskp8WYEav2BA/Sipe1Hb6aRlHDLm0dGTDF5I0lWTLDZZmUYxp7j31wdnOzfExzH51vA8xDS3LMLidx4KRlFUY6DHdvsMbC0seHcThEqwQyqdiSgV0Per4wyn9/0rj//AMk4f3RyqN9lmcD9OtBydl+0U44g9m9yt9GI9ZnVAhhcf2OV+Fs9OvU/qKg4jx/iCcVnhtZIp0WKOcQyALpX4VaNZBjS5zq3OMEfpVpxPhNxZRRw8ItYQra+YzndWAGhjqYa+/c56DbFUPAuzvGLWWe40W08s+DJzJG1HTnCqVwq9enTYeFA3jHG+Fz5PELOW2n3zqidXJ8Vlj/H5Fqu+xPALTCXUSXKv8aoLqRyyruhIQnADDp+tc979pPLjkSa1eK9XQI7ZjrErSbIyOv4lznON+4ZPSmupuIApZPcs15fHXKAfgs7catQTHQkas47kAHXJCt+1Pi8kdzNBA2IZoopJVjxjWHOpzjoTpUMe/bNWf2Z3qutpbmTSsXNuTnI50zFlWJCdiI0bUwH9zDwNS8R+xgc6IW0pSAoFuC7EyPhwxK4GMtgbbAFc71seK9kI3s1ggHJaHD2zr1ilXdWz1Odw2euTmgvTMPGsT2ul+6X1tfqQIzi1us5wInbKSHHynPoKveynHmuI2SZOXcwER3Efg+Mh1x1RhuD+v61YcY4WtxbyQyDKyIVOe7PRv1Bwf2oOhbhSMggg75G+QehFZ/tR2zS1AjjUz3L7RQJuxPcz4/Cvn393iMrwrt5JbWItTGX4hCWt+Xg4Cxj4Z5D0EYQjJ79PhvVdwvjwtpMW0ZveIzaGmdsliWUu6eEaLmIdR/dnGkABo+GcHjgb77xSdHu9JcaiOXboMfDCnQkFgNXiwxucng4/wBuTeI0FhDPKGDq8seYgjBsKecdlGBrPiCBtk4l4f8AZxJJ/W4jL94lVWKQA4iDEtIFdtteXYk9B8R6irux7SxxQM9wi2tuoijTVG0eqUqTMiR4yVDbA43w3UDNB5pZ9g4LeJZ76/SNJFBVLf42kVhnCtjvHeFI86soLeIowseDzySOCFubnGxbpL/VBXz7qtrbgfBpz8V4JgFCRJJOU5EYJIjjB0nG5/FmuI9jjHcunD5Un0xxzGK5CSI6SMwCrOnxKcKDvpyGBzQd3B7PjUZkw1pEJG14YlljwoXEaR5CjYHHjvVS3Dpp7rnNxItKhXL2VtLKqlQyqSVAViFZgDg7GrPgvG+ZdLaXn3lNS4+73Ei6dYO39QBWniIzhSW3H92ci57ZdiTLCn3MW8TxBgEaGLSwONtZQ6CMfpvvjrQZnjXCLZYmlvL7iFzjYKySxKz/ANqDXHpBP6irj7NexJtGe5lAR5VwkR+JoYyQ2Hc4yxwARju/YQdieCi/EVzPNdyLDJlI7go0TSKPxx6RuoO37Yr0nFAwSjxo80eNPFKiGc0eP+9ATD/M1IaC0AEo/wABoGUf4DTs0hQMMo/wGonkH+A/SugmopKDksOzkUM806RqJZ21SOSSegGFJ/CNs4Hf+2LMBvy+9PLUzNFeXfaJ92trtGKXFvJKhcXNk2nU4bSVeM4DEDByCD8QzU32d8OvTcSXVzLcCBUKRi6JUuGwdbIThQAvXz67GvQeKcHguk5dxEkq9QGGcHplT1U+YrNyfZVZHClrgx//ABG4cx/6Tv70HBxHtrPdzG24UA7A4kuyDyYh4qTkMfA75xsG6jNccjjtJJUuOJ3ovI4hKkmphFI7AlVjQZ2yMHJA6+FetcP4bFBGI4Y1jQbhUAUZ7zt1PnVN2p7FQXpV2JjmT8EyYLKMk6WVtnXJOx8TuM0FbbQR3FtZ8QvQI5bePnFj8IG3Vl7wcBwvidutQ/Z/aPcTT8TlXBuDogUjdLdDgH99I/XTnvp6fZ48zqb+/luo1YMIdIijOOmtVJz+2P1raoqqoVQAoAAAwAANgAB0FAtLeXp/NDB8R6fzUgYeNJmFBg+3GbO8tOILsof7tc4yAYpPws/jpOo79+mtnPcBFLu6qijLMdlAHeTnGKg45w1bm2lgbGJUZN+gJHwt+zYP7ViuzvFfvFpZC5MeYZ5I3DktrNquA+jZdtmLvshAI3YYAdtezkt1eLpQW0ax6Zr3Vp5kb/CYFQN8X4sfEPDuxlG4tOG8lop4orfSXZQC1xOwEsY6fE6szAksQAYhgb7dx4beyXOm6ZBZQvPIXL73McmvlxSLsFWMN3/KOvUVvZqK3ueK3E8ccZtrWGKCFsAqHUli8f6DVv4EHvoBf9v78x86CwCQ5AQz6ubNn4v6cSnI+EOc7jAJztipu1V/BxPhWY5FMhBkiTcsJoYzLJER83L1jzByKs+F8ejlVJ5T/TUGZp5CVjWab+mkUWrZwqO6E9M43JLYpeE8Mi4fxgxGNOVdqz2z4GYn/wC7CD3Ajb90HeaDu4NZWHELVZPutuX5YZo9CxupwcfEMHSSDh84965bHsFEUSfh13NaGYB1UEsrfCThkY5OAD3nbPUVXdnSY7JFwge0v5bdnkBKLBJrDiTTvyyZAD3Z0nuq5ueNx2cYtuIsHZAht2gD81xvGAoB1pIuMasjUGHmKDPcR4PcwCQcRtmvomEY+8wMTJEsSkIyrgEHckseveTUFp24McMts1z94t5I5I4bg5E0LMjKqXCn4hvtq3HgSNl0fD7/AIpNqECC3hJBjlvjrnVcdAi7tvuC4J36muDiv2SNcEySXwac9WEKIhz12Qg/uaDUdgL5ZOGWzKVUJGEYY2Vo/hbO+24z+9XdrxBJRmOaNxqK5QhhqX8S7N1HhXkFx9l93GggV0mVzq181kihwBqLRHGpm2wcH8PTwruy0lnZ3ryzTmRLc4h0KTzZiMM6AHARcHBJGcqfKg96AbxHp/NAq3zD0/muHgXG0ubeOZQyBxkLIArAZI6Z6HGQe8YrvMw+YeoohulvmHp/NBVb5h/p8/1p6zL8w9RQ5y/MO/vHjQDS3zD/AE/zR0t8w/0/zS5y/MPUUjOvzD1FA0q3zD/T/NRujfMP9P8ANSmdfmHqKiadfmHqKDuaBfAelM5I8B6UVlb5fenEt8o9aKZyh4D0pwiHgPQUwu3gPWhzGHd70D9A8B6UjGPAelAFvD3/AIoHV4D1/igbyx4D0p6oPAegpmW+Uev8Uct4D1/iiJDGPAegpcseA9KaC3gPX+KWpvAev8UUmjHgPQV5jwDhPMj4nCgAaC+ldNtWzEH8OPjI0alU7F1TPSvTGZvAev8AFYrskDHxXikZ2Z3hnAPQo6t8Q28WAoK7jHEI7qMWt5DIoTMkkkbFQgi1CRSzAmXSGSMt/wByRsKBjI6LXsZKkDJw+/ZVGpGhnSN1VmUFkdkUMjgMM9SMitjxPh5mjKkKGHxIxydEi55b6dtWlsNg96jwFee8NgktOfE8xRIl13Mqsf6UBLGOOMjrczk62fdgGAG+MBX8Tgd/uVhdWXLlWXREVbVBJDJqWUqVOxRSrDJJGkZ6nNlcW8l3wXUMferCRwki/wBzWh0lgOo1IOniAauuH9uVYEzQ6DGdx+IwtJhYLfJ/HcOMkqv4c4bGKhl4Jc2cks1iRNE8jST2TkZDuNT8l/7WwR8J65HXagyXCu2IEV7yVVpry6PKRwNKLJFqldwdtKjPl+wNd1hKlo7xWFu97eqjCW5YagCEAHLJONKu8YKju8apOx/ZSdxczQwsvMzbwNLhNCzMVlk+L8RSIFdu9tulez2PDlhXTGiKCSx07amOMsQBjJwKDKWPCuIsFSWXCmdQ7/AHWG3H4l0jDGdxk+C7d5qKGy4sj6Q0cirzAjSFPi5jFUkmwucIq69KjJMgXoDjbPIVBLaQBuSTgAeJJG1ZO/7f65DDw+L75MNiUJEMfdmSXYY/Q/vQd/EzFbcPK305deWY5JSAryFwQQgX+452A8N+81jeyP2ex3DrcTQCG2G8Fud3lHdLcMdznrp6HwA/FpOG9iZJJVuOIyi5mXdIxkQQnr8KY+I+Z8O/rWt38vU/SgcsQx0HpR0DwFL4vL1P0oHV5ep+lEO0DwFBUHhTMt5e/wBKSlvL3+lBJpHhQ0jwoZb8vvQ+Ly96AsB4VE4p3xfl96jfV+X3qjskbArMdg+1RuLSI3E0ZndpFxlUZ9LnGEHl4Duq4412bt7tAk6F1VgwGpxhsEZyrDuJqh7EdhUtIyZYY+eJJCsgOpuXn+n8XcceGKipLFj/AMcut9vucH/7/wD99a4o+H/8UuZ2uGb7rbTGGOBWKrJJHjXJIVOTudh5+W/XwyMHjV4N9ra27z379c1zSczh9xcEW01xbztzkMA1tHMwxJG65yAxAIbuoH8NRrLicdrE5a2uIpZRG51GB03PLY76W+XuraVjeynApnne+vF0TOuiKHJ/oQ/KfzHv/U+O2uEI/wAJ+tBJpoNQ5I8Pc/Wm8gf4T9aB4NLNR8keHufrR5I8Pc0D8Vk+2HZ6YyR3tkQLqEFdB2W4hJy0Tee5x+vdsRquSPD/AHppiHhQUnZjtdFeBgoaKaPHNgkBV4z07xuM9/qBVhf8JimGJI1Ya0kIO2XjIKFsfixgdfAVmbu3QdoIcDSTYyFsf9zEukBvHA3/AGFa/lDwoiibsnEoiMKhWgE7wqxJQzyj/rS5yzMDnf8AMfKqA9lb6IxrDcAIDl5c/EZZwxurp1OzEYCRp0GrJ6VNxRZLrizWgnligitllb7u3LcSs2FEj4JOQchRtjHfXev2b2rD+sZ7j/8APPK3sGA9qKroePw2cYF/ex3dxHI7RCMB5RqXSFCr/dguMnGNWM1KvaDiN0cWtmLaM/8AevDvjxWFd/8AcVoOE9lLW1H9C3jjPzAZf93OWPrVlyh4URkz9nqzENfXM92c50FuVCN84ESd371prGxjhQJFGsaDoqAKPQf710coeFVI49Bn4g0aE4WWRCkL56aZT8O/dnGe7NBbUaYsI8BRMS+AoH5oZpnJHgKRhXwFA7FBR/5oclfAUuSvgPSgcDSpvIX5R6UOQvyj0FA41G9EwL8o9Khe3X5R6CqO1ZPI04v+U0SKSmoqARKHLiMB2ABbADEDoC3UgU7UflPtUrClRDA/5T7fWjzPyn2p1AmgbrPyn2+tNMh+U+31p+aTCimCQ/Kfb60uYflPt9aeBR00ETz4BJXAG5JIAAHUk5rN232iWruqqZNLsUWZo2SEuM/CJWwpJwcd21S9tePCCHlKA01xqiiRunxAh5H8I0U6mNY+VriGWPha28F9EkQcJISCsaHALsRpVs6gOu7D9AF59otvKkSXsAImtA57iGhlXRLnBztswPdg1lbfj3FLG2iZ15tvGYnMjnU1wlzpZI1Y5ZdOWGeoyPIHptIxPDLbWd08IkjKy2F3qMsI/uFs7bnIyoXcfFk4q27RS/feDSpbxktELcaV3GYxFI6Rnq7IvwnYHKkYoLjsfwSWHmz3Azc3LiSXGMRgDCQqdRyFBP8AgrS6z8p9R9aquzvae3vULW8gbGNSn4XQn5lO4/Xp51cCiGaz8p9R9aGs/L7j61KaFBU9pLt0s7hlGGEMmk5GzFSFxv4kV1w2oWJYtAKqix6W0kFVULgg7HYdKPErITQyRHYSIyZ8NSkA/tnP7VleM35PI+8O8Dxlo5kx/wBVJQkcksMuCNPft8QVnHwsBQXXB3aGR7YgssapJCSckQuWURsT1KMjAHqVK+BJttR+X3FVvCI2eSSdlZFdY44kYYYRx6zqZTupZpGODuAFzvkC1xQM1H5fejk/L706kaBhJ8PegGPh71IKAH/mgbqPh70NR8PepMUsUEJY+HvUbsfD3qcioXNUdfL8z7fShyvM+30qTmjz9DS5g8/Q1FMEXmfb6UTD5n2+lHmjz9DQ53kfQ0Q3leZ9vpSMXmfb6Ueb5H0NLX5H0NFMMXmfb6UuT5n2+lO1+R9DS1+R9DQIQ+Z9f4oNF5n/AD9qIk8j6Gkz+R9DQeS9r72aPiN9vC0aWqFjNqBELKFMETL+F3dzuOu3hXF2U4sbW+kluVaMPFBHHEGLSLHMTLHsRrlPw7kAnVLvjpWr472Ga44vDcsAbcIhlU5y0kOrlgrjcHKfsD+9Z9qdoI7iC8eDnxiOSBkYEBZGDmBsjBHxt1z/AG7bmg57FbviEH31pbRRHI7Ik0BZoRASf+onx5GM43q0/wCMXBt1lkvbSFGdwWRnUFUlTVJHrUmVv6cq4GzCQHNZFfvXCZAjckuEe5EkplKkFAs0KR506yykasZIPUA1sew/YeIwLcXsCy3Mp5mXBcKrbxqFPwjCkbAbdO6gxHCp7eK1muIJAl5Dd6otOVaS3kkVFjIOzoRrPlt0r3MRebetU3EuydtPcQzyxFnhGE6hcA6l1LjfSckfr31dc3yPoaBcnzPrS5PmfWlzvI+hoGXyPoaIBhHifWksfmfU1ycV4zHbwvNLqVEGWOkk9QAAO8kkD968xvvtucswgtlXuVpGLHr1ZVxjbuBOD49KK9ZEI8T6mncrzPqawFp9qMazRJLPBNHIDqliV4hCwwAJFkLZBJ7sYreC52zhsdc47vGiHcoefqaQiHn6muf/AIkniPUVIl4D0yf03oJDEPP1P1oLEPPv7z9aXO/K3pQEv5W9KBxjHn6n60OWPP1P1oc38relAy/lb0oEYx5+p+tRPH+vqfrUhm/K3pUTyflb0oLEGjqpvLPj7fzQMZ8fb+aB2KWKbyz4+380NJ8fb+aKkFKo9J8fb+aGk+Pt/NESYoYpmk/N7Ugp8faipKVR6D40Sh8fagLLTWiB2IBG3UZ6bj3xR5Z+b2puk/NQVHarshBfxqk2RoYMrLjUO5huOjDYj9D3VcqmNgMDu8h4U3ln5vak0Z+b2oHmhmowh+b2pGM/MfQUQ80Kbyj8x9BSEZ+Y+goOPj3Bkurd4X6OBg4DaWUhkbB2OGA279x315P2m7DxomZYjZlcgzxBp7SVhspaMEy2+f0I3xvtXsfKPzH2+lIxH5j7fSivFuzfAYFV/uwkv7l4njUiFooIdYKtI0kuAdsgfqdt60PFeCwiyuZYrWeSSJuWbWWaVo4X+Fm0JE+GULIpwp6bbb16MYT859vpVDxPsJDPMZuZPFKcZeCQxFiowpYAYJAAGcUHkCWsKElFguWYA6DZ3QwflTSwGM43PiK1cCcH0Is1s1vclV5kcIuS8LsOmUzg9Dg7jIBGa1R+zqPOfvl/nx+8t1/01bcC7NR2cZSEuNTF3Zm1O7nALOxG52FBUdlYZ1uWAa7a05W330DWJdS6RHnEhXTqzqHhWsX/AMmm8k/Mfb6UFiPzH2+lES0wihyj8x9vpQ5R+Y+30oCaiai0f5j7fSmGLAJLH2+lUWYoUqVRQppo0qIS0DRpUUKVKlVCNGjSqAUKVKgIpjUqVAhRNKlRCptKlRTjTaVKiBRNKlQKk1KlQChQpUDloNSpUEdMvPwj9aVKqP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vikinglongboat.org/assets/Picture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38400"/>
            <a:ext cx="3467100" cy="304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*slump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drop or slide down suddenly, droop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the reasons  for a person to </a:t>
            </a:r>
            <a:r>
              <a:rPr lang="en-US" b="1" i="1" dirty="0" smtClean="0">
                <a:solidFill>
                  <a:srgbClr val="00B050"/>
                </a:solidFill>
              </a:rPr>
              <a:t>slump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6146" name="Picture 2" descr="http://t2.gstatic.com/images?q=tbn:ANd9GcQcf0yspv8XTH1mwdL5q-NQ54iCNeab70Ju6Ktf6qA_TwCsd1N9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1704975" cy="2676525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DpaF-EH6O44sfwmxPOgQTDvSvKfX3KLPxl2HgEdrWwKhpmc7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14600"/>
            <a:ext cx="2705100" cy="1685926"/>
          </a:xfrm>
          <a:prstGeom prst="rect">
            <a:avLst/>
          </a:prstGeom>
          <a:noFill/>
        </p:spPr>
      </p:pic>
      <p:pic>
        <p:nvPicPr>
          <p:cNvPr id="6150" name="Picture 6" descr="http://t2.gstatic.com/images?q=tbn:ANd9GcQ6xgKCqxL4ZY0a3kJ8XlwFIfvOt8IkMZ1v964gKXxdBZDK7fZ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19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*capable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Able to do a job or a task</a:t>
            </a:r>
          </a:p>
          <a:p>
            <a:endParaRPr lang="en-US" dirty="0"/>
          </a:p>
          <a:p>
            <a:r>
              <a:rPr lang="en-US" dirty="0" smtClean="0"/>
              <a:t>This cloud is </a:t>
            </a:r>
            <a:r>
              <a:rPr lang="en-US" i="1" dirty="0" smtClean="0">
                <a:solidFill>
                  <a:srgbClr val="00B0F0"/>
                </a:solidFill>
              </a:rPr>
              <a:t>capable </a:t>
            </a:r>
            <a:r>
              <a:rPr lang="en-US" dirty="0" smtClean="0"/>
              <a:t>of producing a tornado.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fish had legs it would be </a:t>
            </a:r>
            <a:r>
              <a:rPr lang="en-US" i="1" dirty="0" smtClean="0">
                <a:solidFill>
                  <a:srgbClr val="00B0F0"/>
                </a:solidFill>
              </a:rPr>
              <a:t>capable</a:t>
            </a:r>
            <a:r>
              <a:rPr lang="en-US" dirty="0" smtClean="0"/>
              <a:t> of...</a:t>
            </a:r>
            <a:endParaRPr lang="en-US" dirty="0"/>
          </a:p>
        </p:txBody>
      </p:sp>
      <p:sp>
        <p:nvSpPr>
          <p:cNvPr id="5122" name="AutoShape 2" descr="data:image/jpeg;base64,/9j/4AAQSkZJRgABAQAAAQABAAD/2wCEAAkGBhQSEBUUExQUFRUUFRQUFBQVFRQVFRQUFBQVFRQUFRQXHCYeFxkkHBQUHy8gJCcpLCwsFR4xNTAqNSYsLCkBCQoKDgwOFw8PGiwkHBwsLCwsLCwsLCwsLCwsLCwsLCwsLCwsLCwsLCwsLCwpLCwsLCwsLCwpLCwsLCwsLCwsLP/AABEIALwBDAMBIgACEQEDEQH/xAAcAAADAQEBAQEBAAAAAAAAAAACAwQBBQAGBwj/xAA5EAACAQIEAgYHBwQDAAAAAAAAAQIDEQQSITFBUQUTYXGBkRQiUqGx0fAGFUKSweHxMkNTYiNyov/EABkBAQEBAQEBAAAAAAAAAAAAAAABAgMEBf/EACMRAQEBAAEEAQQDAAAAAAAAAAABEQIDEhMhMQRBUWEUQnH/2gAMAwEAAhEDEQA/APgKKLaESCg9Tp4WJ6ngnyfGmZOmUQQNWJvGkNQTNFM0InEyxSGFCCsbkDhAqQGQGUR8mLaAVJAtDsh5xAClKxQqtxOQ3KSqbcGR5M82RS2wGNYDRWQWNVMLIbmAGVMDIMzGZhil5DOrHKQMghTpmOBRdAuaAnyiJw1L4tCsRFMKgkgJRKJwBlTFWJWgWPlTFSRy5RuFsEaoGOBzsbdqkkXUaliOnEfBM9Lg6kJnqjJaLsP603rZM4CXErUkelTJiYhMKpUAHRImJzw50zMgMLPXG5T2UhhR6wzKesQwrKesNynspTClEySHZQXEGEmWH5THABLiY4jXAFxCFtGMZkBcChbBfYNyAuAQvKbYJhJognkuYtlM0hV7BSXATKI+VhNRmcaBOYls2QDRy5OkfTU6Y+MTYQGZTu5SBSDSPJBU1dmo02MBigOhSGwonScUTZDzolqohKgXtHN9HBdA6jogSpGbxVzHQMdEulSFumZsEbpGOBVKAtxM2KncD2QflNyEwTZDzgUqme6sYJcp7IU9UZ1QwxM4AuBU6YLphMSuALgPlEBhnCXEBodIXYIWxbQ2SAaCFyQtoY2BIqwmQiY+SFSiZrUIkAxskLaOPJuPtaMA3SQNKRrmemMluIzDR9YFyG4NesFdCNK4SpWKaWx6aOyFRhcNQMgh9hoQ6YEoFUhdaSFojqQEzgUVJCJsxQtwuJcR4OUwFZAlTGZQlAKV1Z50xyiEoFxErgeUSt0jJUxgllEXKBTUgKmyKkqRJ5lU5E1VGUpUpC2zWCw5hbBaDygtBAMGSDynnAKncRM4lmQXOmZVFNC2iuVIW6Jjk3K+rijXEd1ZsaZ2wJjTDiraj1AJwKKsPU0HSmRUZFWbQ1KDiOJ6chmfTUuq1zWx7qUS59R0ahNC61PkTOOpZUmT5CUKcQWhuU91ZEBENIKNMZ1YilKA6nSDoUWy2GG0NQc9wBlArqwEqFyCWrEkdO5XW3ExZLRFUpWJ5xOjiFcinT1MUSSFtHRWDN9ERcrGObkZ7qWdRYZBdUh20xy1h2MjgmdBwMYwyIfQzHhkWtC5IzVxBVoEzw50ZoRIxUrv2G0rI9KIt0u09Cje5rFJGqTAZFBuQqnJt2KY0RFepsGUmNp0DZU7FVHKIcGHOIKWtjI1XZRGg7DcFh7s61LCIsiuK8MxTifQ1sMrHOrUEjViOekUUI3YM1pY6GAwySvxMgoUkjJyGSq20IcTiLN25GtCq9QRUmZUkAY0LlqwupuC3qNpyJokqwsyKruX41nPqTM0Nw09HqOuc6/IdRqZdyzklipgMxVT1zepjGC2a2C2Zoxi5Bti5GKpcyeQ+TEyMVK+3+6GBPoiXYjvRMlG59TxTGdfOvot80HHog7nVGyoknSi64UsFldlqzfRmkdd4dRIMRe5z5cJxalJhoJxNSwbYE8PdNvgcs1UfWXH0YaicpTh78tDGC7B1FEuWOVjiTr22FTxTsXcXXanj7snqzuzn0K92WKql4l1AU36x0FWSRz6+I5EksaNwU4vFHLq47xF16zZM4mOVIreKW7Y3r1bc5iptmzw0lw0MzQ6WKu7cC+i1GPvOKqLHKUlxE2B2LlclnA9djY0dCfKlKITQx0zMgw16C7AzLGNm2XmCzLmXM2jzAka5C5MxaoJsU2MmxDZisv1ZRNymwiMjA+xOSYXGkw8g6MDXE2YkqUSWVE6jiTzpGL7VCqC5AVcPmVi9xFTgMnwjm/d6TDWD57cipo9YxeMNc+tgU+wkqYHXQ7EkKkjF4SmuY8IC6ZbMRJGLDU8qQDpj5IBmRPOggepQ+TFyJcUtU0gmzGwWxqBYDQTAZnVC4nj1wWyK8wWeuY2QZcE82YZ1WMxnmY2ZoFgSZsmLkzNAVGIkMmxEpGay/Znh2kCos+xpdBx7RlX7PU3w15nfj9Xxem9F8dCdmUU6ya1smfQS+y8Hs2veT1Pssl+P3HefVcL92fDyjl+jPkDPBSf4fcfQUsM42V07K12rP3COkK0lG0cqfHj5GZ9RtyNXpTPb52eCfJkdZWdjrY3Eyy2480cSo3c9HHlvy4cpJ8McRcmZOYmdU1a5tmxM6hk6omdQxar06giUzZTFTkc7RrmLcgZSAcjOgmwGwXICUzNqtcgXIFyBcjOmNcgXIFyBciauCuY2BmBciauCbBbBcjGzOjWzLg3BzGdBNgyZjkBKRKNlIVOR6UxE5kqMqSJ5SCqzJpTMUj+qY9LU/bh+aPzCfSsPaj5o/mBTk+HkOg5d3ijyzpcp/Z6vNPw/pZ9Jx9peaIsV0zBfij+ZH89Rm/poCdV+zfveh248cS9Z+51vtLTX9yH5o/M5mI+09N/3Ifmj8z8ijW7Y9xmeO+nbqzvOWfZzvUtfpmJ+0NP/JD8y+ZzqnTdP/JD8yPgWovmedBPj7zrOvY5W6+3n03T9uPxES6cpf5I+Z8k4vb9DJRfKPiP5HJMfVfe1N7Tj5g/eMHtKPmfMLB+D7E2F6K+V+8z56va+jeMj7S80Klj4e0vM4aw8uxBKkl9IzfqF7XXljY+0hbxseZzHD+TdFo2vP5IxevV7V8sfHmKqdIx7fBEjw0H+zYEsMuDaHmO1X94R5g/eEb2vry4+RDDo6/7NfMYsLbv7bfG5PL+zKpnjLcH5oCfSMVuKeHbX8WCWD528WTymUD6WjwTYx4p2vb3mww1vxQ8ExksOuMvdL5C9UxK8a+Rnpj9n3jpYdJf1peDZmTtv3pmfIYWsRJ7R97+R6U58YpFCpX/ABf+Xb49oFSil+Pwy/NjyL2pZTqf6i5Tmt8vg0/1GzjD/K/d8zZwp75peCXvRL1DErqyfFd/AnqVp/SLVCm9bzXerJm/8fN/l/cz5DI5M60hednSrqjzk7/62t26mRpUGr9ZbscdR361ieOO7/MfPHOOqIqFO720KKqzPbnojXpkyPTEntFFfpN1svI50aLTvZJFqxNklG1/e/IagXiuKh7mKlj5WuortvcqzpRs9933/I9HCWSzJ+teyS00JpiGl0hJ8F4FdDE6bX03CUJReVJpdm1uWgmNWEXa6V3xM3kihYh22QdDrJK6WnclfzNjQTjmbVnrpZ6d5bQxjjG0ZSy32vZcuP1qTZ92pEdapUhurcNxSxbvrfyZ0a+MzWc3dfAnr41JX2XO9lcWwxK8Re+t+Ou3mzFWduzxaAq1I1Fq1a+lm/LQOjgoN8Xpf8XxM+kx6VZ2uk34aefHwM9I00im+Cza37i6hTts3FarTV37+C7gpTcIJZ0lFp2gkszWycpb+L5hqcS6EZWvpa2lnqyhTyq7Wt9Erve1mQemKU8vretd881+F/3KcJRTl60dLla/wSTee7jZ7RTatbS2j7L6CI1MqyqUXzbev7DcTQinaLutdG73u7tvTwOLOjF5m1xvlzZfhtzKldiKcr+tHRb778rG1sDBU7U3du19Hv2X+ZBQxEMj6xSSdopQcrP/ALW3vzLoU5XTUrQirOKWtktFdsfBBYbB9Ws8p3fCOXTNwV3u0Knj05Sit1e95Zmu2VklxLfvBzik42ytNKTTa0342JJ1W2/+PSTbk/VXm92LikynNt5LNx3ST3fO7svMZRclHNJKy31Vmlvrf9QquIpOGSSbzWVk0u5+BuWMYJXeVXtfXTgnfcz6T0mr9L30i4LlFRbXknr3k2Jr5lebSvZXjDXf8L1aPQjB+s7KV+7j2B068U0r2f1pcmspoWj/AERckt3lb1/U9WxClZct1w7pci+pXStHfw0JKqWys+L0dhoQsZNqyS02a/S/ARUrze9vPj4Da87O2mi2S/UVCquxPUv7xWK7108f3FSnzXuKMy5eQUZqWuvhYbi4OdGSVu3gDFS5/qPg1JNtLYqp4KLtdcTXcyjWEbtu2/aeXv0RZLDqC0cFxXF+DfArjg4p2DnTV1psLyXCKOEcru8e+ytfvEYnGSpSs+V9PmdentsgHRjL+pJ2Rkx85i8fn1V/p8Wc5ttn1aw8FdqMd7bcLjvRYNv1Y8NVFX10Lx5SfBj5SrnUFHhyT+KQTnVVr5uaWp9DKiot24PibhqSTnPd3Vr7K9tkO6fhMcrCUqyd1Fa77a330HS6Iqyb2fJXsl+59BGpo9Fw4ATk81uFrjVx89HoepltZW5/ErwkJNZLNJNpPZXX8n0WFord6+tbXaySYym7LZadnaXnxvHN+/smPlquDrptp/XeWxoQcVnm29Ntk7bnTxFZu0dLW5Ijnhla+1r7WWxhQ0MBBxupSfHffs7hVWlrG2i5WfldDKc7eNm+8rk7R05L4gcmeDbkm3dJ/wBO1+zuK49DxdtU1rdX37LjJbtcgbWjm4rbwJqejaXRtON9EvFi3Rp7Wv7XrWSIFWcqkltbXTjx1G46s7rbhw7y6b6WzwkctoJL/a+oySjGFopNpcW9mct4ySVk7aBKq+e61Jqd0FTwsW3Jxsu9tq3YIx1eMUkldvw8xcsXJu19P5CWAjKEW7t/yTfyasw2EopWerfG/wADKuFoX27ux8dSD0NJpXlx4/XMe8Kk93tfcbTuXShTS0Wnloc2eDpq/rWPTk/rsuc/D1HJyu+A3Yd2irxhwk+Or+ZGqS5jZ0ldiZI6Q0VR2Wj8DI1PqwqVRg52axd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t2.gstatic.com/images?q=tbn:ANd9GcSFa7onJ7KgpM3a0ZYkECt0Ngrr3VwjJSf7vXsSaDeP-UO0mg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00400"/>
            <a:ext cx="3217887" cy="2133600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QblYIc-s-Glmit9lhJ8CtVCFM99sMmXzSEAam4RnTauY-Crfxv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2466975" cy="1857376"/>
          </a:xfrm>
          <a:prstGeom prst="rect">
            <a:avLst/>
          </a:prstGeom>
          <a:noFill/>
        </p:spPr>
      </p:pic>
      <p:pic>
        <p:nvPicPr>
          <p:cNvPr id="5128" name="Picture 8" descr="http://t2.gstatic.com/images?q=tbn:ANd9GcRnVQwLR6EoL8ehxDTCYcr6WKbkZq1jdSxHAv_6HQM2ySTVXMV9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0040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*sogg</a:t>
            </a:r>
            <a:r>
              <a:rPr lang="en-US" dirty="0" smtClean="0">
                <a:solidFill>
                  <a:srgbClr val="FFFF00"/>
                </a:solidFill>
              </a:rPr>
              <a:t>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Heavy with water, saturated with water</a:t>
            </a:r>
            <a:endParaRPr lang="en-US" dirty="0"/>
          </a:p>
        </p:txBody>
      </p:sp>
      <p:sp>
        <p:nvSpPr>
          <p:cNvPr id="4100" name="AutoShape 4" descr="data:image/jpeg;base64,/9j/4AAQSkZJRgABAQAAAQABAAD/2wCEAAkGBhQSERUUExQWFRUVGBcaFRgYFhcaGhgXGBcXFBgYGBcYHCYeFxojGRUXHy8gIycpLCwsFx4xNTAqNSYrLCkBCQoKDgwOGg8PGiwkHyQsLCkpLCwpLCwsLCwsLCwsLCwsLCwsLCksLCwpLCwsLCwsLCwpLCwsLCwsLCwsLCwsLP/AABEIALgBEwMBIgACEQEDEQH/xAAbAAACAwEBAQAAAAAAAAAAAAAEBQACAwEGB//EADwQAAEDAgQEBAQFAwMEAwEAAAEAAhEDIQQSMUEFUWFxIoGRoRMy0fAGQrHB4RRSYjNykiNTsvEVk6IW/8QAGAEBAQEBAQAAAAAAAAAAAAAAAQIAAwT/xAAjEQADAAMAAwACAgMAAAAAAAAAARECITESQVFhcSIyAxOB/9oADAMBAAIRAxEAPwDwFN4Y8MDS48xoO6ctrOa02EE77dUto49pMNg8yLCUQ4AQSCS485A69F4HtnvQXhMReR2v9EY7BufBzAAdYiENSIDdlWpXAGZ5jpM/pCm3oz4G1qRJEAGTrMWi5hYVcBUMHMBBsIWtPHD4fhtHmRfrqiviSPmNtTAv7WQYx8YFwLcldlYNZJbPSVUOl05hG4jXz2WWJax3zad0WFC88Sy1cz6jW5hDWwf5umWHxQc0HNm0usW8OB0ALRp+q2/+OJEi3UfRX1E8ZhjZeJDogi+9j02RjCymQXySflGvmVpTpARMev6qtXBmpDpv3shN+hOOfLtYPXksoDjlBg/cokcOEyXE9re5Www7QZDRPqnwf0PJCnG525W0w085KIp4d2QF0ZtwNEyjoPQK0lV4oPIQYjLMGYjTT9FhhsY0uc0N0IzZhaOY3XpHNnUA+QWZwbNcg8rfojw0PkA4uo0wRBHT27qtOoMulpv9hGVOGsNwS2PMeaHxHDnWgB/Xl3BU+L9jUDYhgmWg9ei24d+MXPIoBge1v59C2NjPzBZ457njKyWxEm2211zC0zTMhgItmOntustA9jupUBGYnMRt/CDxGGY8Tof8YEdOqypYxpcfiOLAdNNf5QWIwxLg/MddjA8wssjSGVXAOb8pnefvRSgX5HMe6b+EC0De8qVcYW1QGkOGjhqQe+gW1OsSTmaI2KwgecUxbxFttbnz5oXi3CRVvmh+XwjaTeSiK5c7MGty63OvdC4LAto3c4vJ1kmRNteapObJfwLwGDc1rc5BDdwPv7CPNcls8vqgcZW/6cMOU6Sb/ZReEdTFNjSQTtOp591P5K/BR4dcjUyq4TCZiC5txO+n8LQvc0GwidtjrfkpTxOUS27jcjWFowppWwNja3Pl1usPj5ou1wBgneO43WlXiRgeE9VhRp5TECD0AEeSxijqjZtp2n3XVsaFLmPdRXUTsTf0paAM4BHzQ0eL1Fkxo1IYJu6dxslJxxc7KCWmRAyzPO+g3XoKWBGUEnz5BS77FQD+C54kkdh+nVdq4IOI8ZtfWP8A2qYiu9rgGAEf3F2/KAJWWBw9Rzi5xiJAEbTrfZTzZX4GuGblaTpzBM+aweG1KoIzF8WicrbajY33W1KrLgTBHLnH6rWvxYsdYZmiw1H3/CUBjiqTwR4XC0zFvX0W1NktGaPPdCY3jr3VGsgw7cCw289Fs5vitJMXCMrRxCc5aBlbmHeIW2BzkOgwJ3+i0o0bX8gt83sqxx+g2QMHfqf2CssXV1i+sVfCQwuCp/UDYLAVTly6CZ2mdNdVSn1Q8kKxCv6np+i6Mb29P4WZqDZCPriSCpowaf13MN9F0Vwfy+iXMpgiIJ91eY6JpoMYYdDHdVfRIQVLETr/ACiGVTsUpg0de0H5hPXcdihn4YtBI8Q35jvzRmcHWxVS0hLSYJwSvw5qTB/f0Uqt+Gy4k6aSfRNvgA3FjGn5TedNAeqX1ib5hBEyuOSjOqdFjcUZJcAB22RmEDagJD7C3mOhVWhpk7HollTEgVC1od1Ojb/rYlK2D0MatGCYM+S4MGHXj+e660ZW5jAEd7b+SwwGKbUvTIOXa/2EbMXxeGGR3hka+G2iR/CFRzQR6kgtH+J0levpVWvaBaPuVyvQaBIEq1nFCWti/hnDadJt5c9wuSSbbDko/BAGbiBO8R3GqKo4wOECAd51VKuLBMa8r9QitjIZl4a2bnprO6xbXGXQm5BGkeyIqgHmYItpbcofEGCMxiQYE+i2vSNs1ZSaRIA/5KJY/GkEgG3ZRVWENswBGa+w2HktK+KLGuJJygzHe3dVLmm5iZsguKB7gGt53PTTzUJXotwrh8V8V8gEQIGbQk35ymbqwtMA+n7yULh6HwmRY7yisTgw/KQ775Ksp/wMTo4hB0HRF4Quk+FuWLGb5uZG0Iatwd+UFjm5ubuScUcJ4Y1MX5d1P6EzpBjfm9v4WlGJDm2HnLj57BZHDHMJHhAknryhbTv6KsF7DL4Wc9ZOeSuPk6K7GGJhU3ASMTINh5yu0W6kklcrYkAST5IeiajtBA5n6KdsdIKc2LyUHisVAgG6KbgZ+dxd7D0C3Zhmt0aB5BUkFFWGxro8Uk9GlWLgTOV3/EpwArCn2TEFEv8AVgH8w8iim8Yt80/7hP6pm3CFxgQfMD9VetwAAE1qTwNnNAI9d/VZYm8hPXxuafC0Ru2Z9JhWwb981/0UxfAmNM0qk9INu4P7EoX49Sl8wkc9kNGTHNF4IuVo0xvI5bjySXCYmdUwpVoKmtFRMKczksq2HD9dRof2Kv8AHGth0VnDcLppkcEdRpZMbWI5LuFYDf25lH47AB8P0c3XqP4Q72Dt0C45Yw6p0w+HLo9enkrYfCCkD8Noa93MGD3jRczjNDddyRyuti7cuiLzKF8MwCliXZiCQTN4O6J+MA29+iPwlTDtJdlHxH6kNkmLyR+6R4hjxUqFw8DyDTBIsI1IGl9lTxJWR11HO7QjrzVauFmGzInSUPicV8uaTfYXHLyRjKeXxeKTzJ/TZO0YtQwUEumTAAkwIHTdZY8Q3M8ib3uYjomGHxbWnxCQf13EoSrVa48gbnustm4Dte0gEaEDZRCYo1c5ylpbtMclFcQUyrcMc0+EyXESZ+Udk1p0GmBdxH2EuxFB0au+irS+KTAdfqBMKOiORlDbQJFys8HhRl8L80k3N+6wrvqMABb7QssJxVgcGTHsPXRTPgpjeiCDc28r9lq/FOkBrSZ1PL1+7oCrWe58S0Ni0a9kXw5nic4TAABudbwAOevopWLFtBjKQaIHc91Wo9Xc6B3WE812eiFs6HWuhquNcfC3XZcrVSTlbqUbhMIGjmdz97ISFsyoYATmf4nddB5I1rFoyktgxJJkKS78NalZurgLGOZFfCYR1Qw28anYeaDbWNV2VvyzeN/4XsOG0AxgELn/ALK4i3hFWLP/AOcdGt0L8CtRPhLh1aTf0XsWmw7WXKlIdFe/pGjw1esXGXATvAA9hZYPYCvW47grXi1ivO4vhr6ZuFvL6aCDF8L3Zbpt5ckNQxxbZ0+aelA4/h4eJFnDTr0Kr9gXoYi4I9/ojKFX+fqvN4euWGDtqE1w+J3GiI0yrRqUvxlDK62h0nZHU3SP07LHGUszDzFx+62SqNi4zz/E6TyIa6J1I1HYojhtAhrQXZiNZ/WVjWdrnIhC1cYKTCWHNMQQfr2XK+kdJ9HDMQQ+BmN+kAcz0VsXh8wuZAHslmGxbsxflJafl2vyjl1WdbjwqZqYYRFrj3PJKTBwyfVy5p/KfCYsfQreniTWAcAQ2ACdp5XvH1WWHxDScrxB5dt0c+owNIJkWtFyN7JyBAlfFBmWlpAMhoE2BvMJfxPBEAXIaTrvJveNULhTNcFtmtBAn5iJJ8injA1zCHO7kacgQeivSJ6KfiPFg8RtMT5yohcTRe55IIja3K0+yivRJ6lzS6IGt+3rv9FKlPIMwguGg/VElhLZiJ0KWVSQCZFvvzXm6duB5rhzRIN/buhMRgGmwAAjlf00S5nG2NOUyPJas421xLQ1x6x+yrxfQq4ZPwbmnSJ/ReqwmGFOkxgmTDnTrLgDfs3L7pTw2t8ao0BoykgFxI03ga2E6p38TMc3OXetx7LpjYRl0xrvS/E1uSKrviSULhaed99NT+wSAbw7CwJOp9gmLGKtNq2agxZoWdXEBq5WrwsG05lzjDRqkOmbqznGAqUqRqnLTNp8Tv2bz7q9Gi7EHK1uWnPm7v06L1GA4c2mAAFxyzeWsTtjgsd5FeGcKbTGn39ymdPVcaxWJWxxhOWVCA/76q7XofP6fVdD11OQUCCsq1AO13XGOWkoE8xxXgmXxMFuX0SVwXv6jJCRcT4LMluq3B6eJ4vgpGduo16j6hLcJioInQ6r1FaiWmHBefxOEyvjY3HbkqTUgNMcYKsIEaSjHFLMNcDomTTIWQs8Tj8BUNUta4kMJABOg1A62IVG4iXBrmwQRHIwnPGqBFUFo+YCddrW9F5uqGskue9hnwtiTO+u11usfR6V2Mc9vyw1ot57rN7WktDmgGILhY6dvdLcPiKj2tYyReSYIgDQq+MovYczXZi4RBPqQuU9FmvHMKGsNWm4hzde3ZebpVHvdmM2AFzE/cpyKZLIquEHQee6FruDfDkHoQY0sFeLihLVdMsJQuHHSRedEZjanwoFKYOpOnktcLjGFmWBPICfXkUJxdrnhgDoidBbp7LLpm9CfE46oXGHCOgsoi/i0hb4bjG4iFF6L+DhPye6ZXzMtBEWPT6pVxKoQLkSYtp280LwriAywWOaXcjYHnBWGIw+Ygw4gG5JGnReSbPSnowoU5J2DjaRoByPJF08E4EOtbc36BM8JTY6A2dL9Ol0DxoinDZOvO/pyutWzaDPw9hctSoQIhjySNy7wD3cn1ZsSOVkB+Gqmak60HweY+I2/smWObD3Dr+67L+pzf8AYTYt2yL4XShs8/2t9UFiNSm2EbDG9gj0HsKao98BVahsbWssYxq4gTJPbmey7haL8Q4TZgOg08+Z1S+lhXVHRrK9nwfDCnTywP37Lz5ZvNz0ehYrBX2F4XCNpiAjGlZUwtArWMOLypc6arrGc/dcaVJVwml9SulVnkpKoCwct2vQzgbHQKCpbt2WAKBWdVY/1A5rjq8/+1oNBsfgWvFxdeL4rSGUkat/9H76L2tWqOa8vjMOQSCZzTfutIKYtwdSU1YkWEaQnNA2umGBOJNPhIHMJHiGZiA5rXHUZpiTzMWT3i1YNbcwOhjWQkZrMlxYZLtYOnlyXPJOl4l2b5sjeRY4nlsRdUx2KaGzBcfygBYHCPyuc4zfwgTH3CB/qnNdOw1n9yhYq0W3IE1OH1HsBMCLnmLe5XC0FwkzpJ5rtXjTn2MBjhAI62K2pVKdIODH5nNB6kbmyaEO4QMpyWeOZzNiCkGJ4l8SrOQsbpYzvrK9DRpNe0VBaRppr36pRjsI4zlgQL2traf4VYPZOSNKdRsBRKXtLTHLr/Ci6hD0WRv5ZHM6+SHqUHA2dM90Y/CNIhr8kdLdVegGNGUEOBg5jJcTuIiANF5zpQWhiTSdEyXDQypSwbalQuqOzOO50G8BE13ieo6JdUBcRPhmJGsx+iExaR6fglPIKgtbJboKjfqmmPHjd3P1SngeIGV7AR42EwW3zNbmEO1/Lom2NdLp/ua13qLrtjvE55f2E9cXKa09Al+IZdMaAkIZjQIDE3KZHRBCm0uulEg2EqkOtA8l6bBYjNfoN+l/dLqWGaL2VKFXK7kFMRVPRipzWrHJXWrSwZXgk97chfXyV8JjRFyDO4/SO60JGrXK4KFY6VsHJA1VCVAVUrGOiDMk+mp/ZY4io0DW0DXnuuuQ1cfcpMA47jdNn5hPe6D/APm7jxAzpCD4nRDr5Zj71SvCUYctBH7uJOKrVxRe4E7CB2H8z6rHLZRqBF7KxY4wYuZ2kTomWEcCARp7jv8AVJ693HuUzwFWG5dtY6xE/oqRgfi8QZmIbMa3cfok1fEtaR8MTMCABJ78k043RL2uDSQZYJEbBzt+4SrD4OnTaA+SSLuJ1J17Ln/khWAW/HOkNc0C176H90h4nQdm/wCnBJJEHSL804qszXy2aIJ3vobqlSpSYOZAm230XPFpHR1iivRe3K+dLZYsJsUzdgmZhVJOaIMWny0Kybig8mLjrpzWFDGZtPCbiDGo37K9kk4m9zoDDB35DqUM7FVGw1wsNY37IxsnkO+6q+sBrFk+guxbVxFOTcKJi7A0nGYBncEQonyxCZfQ6vh3OEZiBHOI7IDh2CqscWES3UOJE/ZW9F9SfE3TcOkTMaH1RpxQbDnHvEqN8K0Uq0xJB80gxGLYXua0HKPzAT7L1barakkQb22vy91epw6kLhoLt7LJpdM6+AnC6/w30+QgntoST2my9BiWZWtP/bJY7tt7Qk9TAa7R9E54e/4lMB2r2wf97BHu2Cr/AMb00Tmtpg1emt8IbLGgZBadW2PbYq+GMGEsA0iyDbT8SMaVk6ndahAinCHr0lZlONFe+6lFCmoTEAnqFfB4wthp0m3NMa2BBuLFDOwsOBtboqAfYSvMJg0pRgUyYUkMIJ2XJVATCo951jXyj7grARxMXiTog8TU2Vq2IjdKsbjYtaUiUxLh2QjWCbIU1i4orDNRSpAlwssXmBK2qoTFvtHNBgFrPdMsDSkoWhTRzbNMa2a3/c63sFeKBsU8Wx+X82XNmcbTacrbxazfdLhXaWhxdYHUm2th2WPFTnqPcD4BDWzMQwRbvBKpS8NPwwWu0+/Jc81WXjpBLcczNlJlxvrttdB16HizFUbgiX5wQZADjER5aLVtTI7dw6/spiXCq2V/pgGzpBkjnNtlWjhGvMkCDN9/bRU4hiHvbDGAzrJ9lfhme0jKLa2On3dPoPZXEUSGiXWHLcTaeSW1KxpjNqJgeknyXpPhZ7Ee6SYlnjNNzbiSBz6hKewa0bYbjbcokAHs1RDt4P8A4f8A5BXVX8Sf5DqsPEbwDzsPdca7NyI2j91T4OUkh3xAW2aTInyn7Kz4fmJ+QjsZHkVyiOiCq2AdkBaTPLSfNXweZwh58rbdQtgAABJBvN58llTxTQBaOY79fdQ9opaC6mOawtGa50BW3DcWBV+HMGpDmTtUbcDzEj0QDcPSq6+XQ/qEH+JKbqYBYCC0yHbgi4P8q8HGTltD/jJLC3ENBj846bjyWoeHAPbcG4U4JxZuKoCoY8XhrN/sqxrGzXapdTBwlU03/wCk8+A/2nkvRlicUx7RerVGodhjsdEU0yuZRykrht1kQdlu2ojhXS9NDYwEFGU27qmKaHNM2K1NDnDqqcA5jIEC9th2SLhhg9SIHWSB6Jy2t4QYsdIFjFjfn9V0S0c2ERY9OqExDgFo6oADzQdVxIJg6++/nomAL+IVZtoUvNIlb4p3iIWmHNtFzy6dFwF+EETQpQFYUBMq7zAWBmVQoB5zO/Rb1n7DUrhLabS55gBKMdccoAF3Ew0cyh+O40UKLiDdvgZ/lWePER/tbPsiOHMcf+s4eN/hotP5Ru49heV4/wDEPEhWrtawzTo2af7nE+N/dx9gF0WlSOs5gvFTydL720mUeOG/CjxiP7R+yGoUW6m0/d/VaV6hDbCRfRcO8OxTFvJvMTrFp2QzGGIMuMyDvHKFWnxcAEOBHK0phRfmhomDe9hPRL0C2cwUskFszcHpyhaOxRNy2L8/dbvaAJImLBVADm2gQSOZB6qH0pGFBr3TJHMRrHJTFYJtSC6ZZp+y0MNiXba6T6fsuBwGu/6lP5AyZxNhE5T/AMeVlFZ1PoF1HiV5HcNwgUmgtfYDdEOqkAXt5XKrh6mc5Y3iZ0XOIYPKASSSCMpCnb6aQDqYh4PymeffuhquIId4qbiOf05r0lF3hBcJLennqUqHHAXvZE7CGfcrpi38Jf7CsLh/DMG/qucSa57C3MYjT+U0wbM9My6CLBsCdNQDEjzlLMRTgFrhD5+a4YW/7tu3dFGHl+C8Wdg62aMzHeGqz+5v1GoK+j1aVPE0Wic7HiaT+f8AieT26LwXHOGgeK150Wn4W467DOLHguov+Zs3B/vZycPdejHJNHF4xnocLiX4d3wq12/ldzH1Tuk+0gyFMRQp1qYkh9N/yVB/4u/teElfRq4V15cznuB15oeJkz0IMqrmoLCcSa8WMfp/COa9QUSnWIREiLrDKuVHWUtDS+BwDalWPiNpnVpdIBMjwkj5Z5nkm1LhtcVPhvpPaGjxPawuaGkWILZBBgmx5nZeYxDzyWmDx76LwbkWzNzGHDWDlPJdcdEZbGmJxOaA2RzvP3KFxTsoPimfPyW9mw6G+JsjQ2II2NjvfSEpdmeb2E2CzcBFqBvJ1RVNp3VadMBWdVAXMs0JhCVavqrOJP1S/G8YZSs3xv2ASkY3r1m0ml7z9T0CFweHdiD8asMtJvyM3J27lVwXCHVCK2JNvyMG/IAIj8Q/iEYVsCPjgeBmraIP5nc6nTZdEoQ3eAn4s478FppD/VeIfGlKmdKY/wAjv0XlODU3OJcIAFySNhyQIruquJuSSSSbzzJXqMJQa1giAYuDo4W1A81GeReK+GGEcb5odmMh0e1kNjsc6zKY11BAgeahquznKwwNpEdL7rbCNcXEvEdNSPNStdF74DswJIBIknYac900p5gIAEA2+oKxrYktLYgib22RjKvxBA2vOynJlJGVZ8iCVym1rJIA8WpG5WjcAC4ZnHTW0fVBY3gFck5KjQ3Y3kd9iskmZuFm1AT44EfKBv3/AIRIdqXODxPhAFwOp3uscFw4tbDjmO5OqO+A1ottdS96FAj3EH+VFd1MTsuKqvgQDNYtdlGsg+sJlxLEOa2Re3v1SJ2PrF4qBrQ0aTre1z1TF1X4wEuA6X/VZqAnTbhHEJY5jnS6SY6d1fC1vHdsRvrM6baLKnw+nTl4EkWtPtuuYniAbDgIOk7x5qe8K509CxgBBInML7+2izx2LGWJkzAHXYwk2F4uXNhg063/AJsiaBa6S4ku/dEaHTBMVhhkLTqdivL4ygWOgm35Svfimx3z+W0baR0S/i/Dqb6ZtDhMGPQWVrKEtCL8N/iR+FcdHMd87HfK76HkQvoPD8bTxDZoHOI8VF5HxGDfL/e1fJq+Dcww5pF00wjohwJDmmzpgg8wRou3lDlKe2r8Ba4l1F2R240v/k3ZDirXo/Ow5eYu30VeG/iyYGJaX8qjYbVHno/zXpuH1m1v9CoytvkMMqjux1neS1TNGhLhuMNd/B/ZGjEtOjh52Rw4VhzU/wCvQIM3BmmT2ITo/hfh9QeB9aj0JzD3n9VvE1PL5Z0j1C4aXRG8c/B/woNDEUqo3B8Lh6EykFTB4lv5Gns9bxZqhgKZ2XYjkPNKXUMT/wBtv/NcPDcSd2N90eJqM31mjV09kvxXH6bNLnlqfZZt/Ds/61YnpMeyZYPglNgllKw1e+GtHdzlSxDyErP6nEmGj4bOZ19Nk34TwKnTktAqPF3PcYY3mXONllxD8RUKQIzfHd/ZT8NPzfq7yXi+OfiOviBDnBtMaU2eFg7j8x6lVpBs9Px38XBktwrhUqmzq8WaNxRaf/IrwuJBddxkkyeZO5K7Tr2sLo7hvCzUInVQ2Uka8B4eSZgQOdk9xGAztiSDEE7RyCLwPD/giLO9fvZWo8Xpn5iBqGi85hraOUeq4NtunWRQXuc1kdgOwsBppyW1IBxkAjub9bLPifDBVeDmiLR01uVu1/OxGgCGKNMTwzOWkmck6db3VThsoJhXp4kucBGo8/XyVsVh5YWl2upmDzkdQp2Jm15mSZBt5oxtMOt63S7h/glsktvcmeuvmiXYWDIfHZdFoh7BcXTLDzGw3/hdpYix3VeLYotb4QXPMhtpgjnyHdBvlrW5ny7SYiT2C09mvoYf1jBr+yi85/V1f+wT1mJ8oXE+BvIe0iweEQSdVd9ExDbR9+Sii5stEeRBFpm8m0RtyQL4JIaQ/n/j6KKJxXWbItgaYzbA7G4+ymeFotpOvmJdoYk9RHNRRXKyLEaVqAzZw0xaGnXTfkrvEtAH19VFFCLgq4tgnVWANb4pInptqkFXAVKXzA/yoorsRHWRlRxMoylimuI5+h9VFF0SuyW5o9dwP8YYlhDBiQ5umTEM+I31PiA7EL3oNcszDB4fEAiZwuIyH/637+aiicVXCcnFTzvEvxBhaby2vTxuHeI8Lmsfr5yR1QzfxDgHfLia/nh11RCyYxNA1X8S4MH/AFsQ7/bRaPclBYj8VUB8tKtU/wB9QNHo2VFEvJoyxQrqfjmoJ+HSpUhzyZner5/RKMfxZ9a9V7nz/cSYPQaD0UURTC34/n0WMFxjZdUWejLY44L+GnPOZ1m9kzHDclS1QtExlyi/K/Irii4vJlpIZnGyddOluSU4rDhrxUqOBP5WgHKBrvqeqii19FdN8E97ySRAOm0dI1WlOlmMEElvuFxRS37Mginims8Ns2iT4zEgPyl5JkSBtm0nooorwDIvw3D1GGSc5zGJNo/VMKjnta05Rab9+ZUUQm6Jan8t9fvXkEM5oljHHxOJy9YEmeVlFFcTcIbiNWta3wzMTciTqoooq8ET5M//2Q=="/>
          <p:cNvSpPr>
            <a:spLocks noChangeAspect="1" noChangeArrowheads="1"/>
          </p:cNvSpPr>
          <p:nvPr/>
        </p:nvSpPr>
        <p:spPr bwMode="auto">
          <a:xfrm>
            <a:off x="0" y="-838200"/>
            <a:ext cx="2619375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TEhUUExMUFRUXGBUXGBYYGBYWGhYXHBUWGBgXHBUYHCggGBwlHBQUITEhJSkrLi4uFx8zODMsNygtLisBCgoKDg0OFBAQGiwkHBwsLSwsLCwsLCwsLCwsLCwsLCwsLCwsKywsLCwsLCw3KyssLCwrNywsLDcsKysrNyw3LP/AABEIAI4AvgMBIgACEQEDEQH/xAAcAAABBQEBAQAAAAAAAAAAAAAEAQIDBQYHAAj/xAA8EAABAwIEAwUGBQIFBQAAAAABAAIRAyEEBTFBElFxBiJhgZETMqGx4fAHQlLB0WKSFCNDcvEXM4KTov/EABkBAAMBAQEAAAAAAAAAAAAAAAABAgMEBf/EACIRAAICAgIDAQEBAQAAAAAAAAABAhEDEiExE0FRBDJhFP/aAAwDAQACEQMRAD8A4nwxqvNbN9Alc6TJ9E1xlAD+LYKNKF5wQAkKajSnVRQpsPV2KBol4U1zURwpWYZ7vdaT0BKmx0CcCe2krIZLW/Mzh/3EN+ZRmX9m6lZxax1MkCTwku4RzPCLItDooixNLFaVMDTbY12TpADjfklOCpRJqn/1u/lGwUVPCk4FZjC0T/rx1Y5efgG7VmHycP2RsGpWFi97JW+GyZz/AHalE+BeAT0BTMTlFZutMkc2w8erZRsKinc2yY5qnqNOmnWyY9UIihehOCVAhkJYTgvSEDGwj8pyitiXFtCm6o4DiIbFhMTJ6oILtP4FezFCsbe0L78+EAR+6icqVlQjbOKwkShK0qiB7GptUI3L8vqVjDBpq42DepVzSoUMPfhOIqdO409N/NJySKUbKTL8qq1vcYSP1GzR5lWVLKMPTP8An1y8/oot4j0LpSZjisRVHE+Qz9IHC30VUErbHSRdnOWM7tDDspjm/vO80LWzOq4XqGOTbBBVDuBCjKeoWGcBJkuHqSnVKlMiDB+Cr6pJ8U1tE8kUKy7wecOoj/K7jjq4ETG0HUeSZTxBqt4Jb3AXXI+e6qquFLTBEHkbfBM9h4hMLLnLcLTe1zjUayLwfzQgqldm3yULcJMSRpb1XjhSNIPRABVJoLZLmxMRubcuSWlUc0gteW9CR8EK2i6YDXSYAsfsqanhnSeKQW68x5JUUg9mcVNHllUbh7A6299VFjThnOP+W9g2fTgjzpu/YhLQwxaZcbRM+BQNeoJIbccyEqBkpycuvRe2t/SO6/8AsNz5Kse0gkEEEagiCPIqwp4cESCQRqRtyvsrGniS8tp12tqtNg4kMeOlT9inbFRnCkV9iez/ABBz8M/2zRq2IqN6s36hUZammmTR5qvMhzKpRB9m4tJsY5KjKlw9eJlJqyk6IXggwr3KMilntq5NOjts6p08PFE9nMna9pxGItRZoD/qHYeI+d07MMxOJqS6zR7rNgNgplJ9IaS7Y3FZrxdxoFOl+Vo36lRU67i4AQI1HTmUJWpkumBAOm3ojXODWlogEgcW9oQkh2xM5xPtD3SS3zN9PJVHAUYWEiAUrGwnYqshpYZ7vdaT0BJ9BdG0cmxDm8TaFZzefs3gekXWx/Dyrwiq7h7xc0BxGkCbO21XRGYmQLzpK5cv6pQdJG0cCkrs+fahItEeUfVNptJIt8D+675mGV4euB7akxxGjogjzF0Dhuw+BmS15Hg4px/VF98Clha6ON41jnOJi22o+cn4plLDuGy7xT7GYPUUxyuiW9j8NH/bb6Ba+aJGjOE4QEObxTA5X2t8YS1qZMktJvymy7jU7E4Y/kHoEBiPw+pflkI8iCjjLDHh6j4aJ4I3g30+rf4XR8x7AvAPCsjjuzNamTNN1txf4J7IKKLMXDRpMa8xtoUB7E6bo6tQIJmd559ITaDOnpI8xsqvgVEFKkDLS5zRtAkEyNb6RPorCm2o1tQtIq02BrXEtkAOIkAG41UD6R/LrrE/IoMAyXTEW+iLsC4cGCnRdSdwVRxS8cXe7xLQdhDTHinh1LFO4aobSxGgePdqH+obHxVG7FH3dANAm0qZcYBuTbr1SoLGZlgX0ahZUaQfgfEHcIMhbbAVG4ln+FxJDagn2dQ6+AJ8vPTxWUzHAuo1HU3iCPjyI8lUZXwTKPs1XarEyW4ekO5S7sDd8X6wIWcaS124KKoVHF/9RDjPibynspiq4DiuNTFjfVJcIfbJ2OaynxQSHGNY0QdFhebTwjnyVlmOFn2dNpuBceCVtLhAaB9T/CWyKpkQbaIhS5flL67y2mNAXOcZhrRuYHw3XqFBzyIG9vErqXZbs4KNJu7/AHnGDPFsQeQBIjxUuVDoi7PZPTo02iS4wDpFzcnhV1ToEbCNl6hTAc50SVMXdfFedKW0rOtKkMBg7dVPSaSR15LzWWNtNemilDeSajbE2Okjy31n7lKMaBoqt+K73C63JS8SlyadDUbLJuaeC8cwd4DwVXxRunNqRv5Jbv6GiD6uPedwOgCGeJ96DPO6ibUSF/0RswpFHn3ZSlW7wAa7mPkuf5vkz6Du80xs4LrMlD4nCtqNLXCfFa4/0NcMh4/hx80xEb+nodih8Zhw4AaG/e/V/SRsVqc9yI0SYEsJ15eaoqrBo7/kc+oXVGfsxcShrUQ0X1+9lH7Q2AF9bK4x+X8TS4G7dfEbEKqc0tbHPWL9FupJozaaCngBocHd5sabLTNoU8woMe8ltVh4XlsX5a7GxWQLXAAbKz7NZr/h6j/0ub8ZEfMpSXwE/oC9rw7i4SBsfDT9kZlOCJeHbfPwReBqg0+EtB584+iLwWCaHDhdxA7xoeRHMJNuhpchVWkGkuAuG94H9WjbqBuF4jHUeQEuPmbKwbTdw97Uvv0aJ/YJMuHA4OiYaPUy4/FZotl12MygGpxuFmwB8L+hW9qHgZblCruzOH4aQ5m5RuMMmCYCxyS4KiuQam2fnyU9PWDpz8lCB6KX2kRuuVG7Jj6lSteIhBCqE5lRNTDUhzKgJaT93SGpaIT6tcG/JQVHylOVscVSGuqeSZxppPonud6KBjuMxZJ7X7umh2qZTPigCZzzKc2FGY5pQI1JSAdisEKrHNN7WXNcxy91NxYRdpkWufDzC6pQfEQq/PMpZiLzw1ALO2PgQt8WXXhmU4Xyczw9O4G2nkdPjZU2Ky1xr+zYNT5AbknYBax2BdTcWuaWkcWu8EQRzGqr8/pXIFiQQT4cl2wfJjJWZ/F4UMcRxTERzI5wNELiWReOX38EQCBqQUPWMkj7+7rYgsMWx1Gq9gmxMeIOhVlkuIPE10Egkz9+ass3y04hgfTEVGyP9wT8oyl7WNfSIcDq3k7cGdCst7iUlTLB2GBYY0mekgj9whqDLkRrA+StMHckOkEiCDYg7KKtQIM/c6/yskyjc5aYYOijqGT5pmU1uKmEQKF5WWWLdFwdDCIHJQRz1+7KXFOghQl0rnm+aNYitUNevwi86p7BsdSoMyaODlFwklYz1EuM8QjkkNaTA1HkhMFmjXWcSDYa6o4AEaqaGIW30HiUpPNRutp5pC4zcFDAl4QTuD6KN4vMXhequtcjqgMRmjG7yQgCxpQRpBQ78xYNTEWgqqfjqpPcGqBdlNWpMk3Vxg2S5JFxW7TUmyBfohKnaRz5LRwtAuT817L+yknvENG5P8BB9pKAps4G769Ato4L7IeT4VgzV1d5LjrIbzgFoHz+KZ2gaCHEam0quoOggtbER5unXwuR/aVbYl0MAN7X+/Va/wAyVC7Ri/Ykm1mj4q47M5cKhdUqWb7otqZB/ZQYYGpNNo1PeefyjktIxzaTWsbdoFoi/Mrec+ODGK5B+z2bB4Em8AQrxlU06nGwWPvgb+Mc1yvLccabvD5LdZXnTT7x6OSyQp8ChI11eo2qJANtwNPNNNIkXHnzQWFx5ZdpsfRWODqF1wfJY3Rr2E5PX4DwnQ6LQmpZUFSmNRY8tFJWzINZ3jBNh1OiUnxYJchbnTdJPJBU6pI1ujKTh97LiTtnQ40TNpz9/uocSA4Eb3B6KemYsR5/svADRWiWZDMcuLHSLjmFFQxjmnW24W3qZf7RzWHcxzhZ/HZOQ4gBaONoWwIc1KGrZjVdyCOoZQ4mIV7l/ZQG73ho9Sksf+CeQxj6VSobkqxwORk3cug4XKMJTE3efH+EuIFM+4zhC0WNJWzN5GzP4LKw1WLcKBsimtCSq4NElWiOwHGwxsrFY2j7VxJ3+S0OY4n2hgXHLn9FS4kmeEee0ea0ToKMrjqBDw1o0Mk+OwgfdyrB2Ec5vejiNrbBH8AaZAHi43QdfFgCbgHnqengp/pl3SBqtOnRplreUGOfVZnMcw4YAsEXnGOtJ02A+7rJ16xcZP8AwuiMPphKRAEbgcS5nTl/CG4vBJxLZmaNhlWOBHcfB/SVosBmJESIPMaLmVKqWmWmCtFlHaMA8NUR4i/wXNkx/DaMzotPNeKx15jX00KWoOPcOjlb1aVXZdVp1Gywh3iD+yKaBPJcskzaMw+jTdJII5wZnoEbRxA1PogaXg/1CLp03u04XdDB9Fj4+TV5UwptU63RlDEEC3oY1533U+X5fXLSA2AelxvfyQePo1KTodTcG84/i3xV6UrRGxYYatVAPCPeJbMAmQ3mNLFDRKCdnJADYhszaRJ0k+SSjmzNwR42KtKiWWlIQiA5V1PM6R/N6ghOdmlMfmCoksgkJVFVz/8ASPX6J9KrWqjuMef9rD8yhIRZV8YG6XVVXquqG54R8VDmOHq02l1Utp8g+o0OPRoM/BZzE5wIgGT4SndegSsusbiGtbwsMHmqR1drfed6qkxWLcSTxFUuOxEe86OpVRVibo0OLz8NBDIcelvqs3j8wdM1DJ2b96KvOP2Z/dv6IJ7iTJXRCFGbkSYysal3H6BAOCNaoKrFqiWDErwTmlOTIPNXqnNNlOcLIoY/D419Myx5aeYK1WXdrarWzUaHgEAkQD92KxqPw+IIpuYIh0T/AOJkRyUTgn2VGTOiYDtfhn2LzTP9QMeui1+Q4lj3Dge10xuFwIhLhcW+k4OpvcwjdpIWT/PF9FeQ+z8CyGNHgoc0nhiJXy5hPxKzSmABjKhA2cGO+bZRR/FPMT71VrurY+SqeNuGqJT5s7Dm8XBYVlcViI0B9PosT/1OxJ99jHeZCafxDJ1o/wD19Fz/APPNGm6NW7GeBTP8c7Zh9FkKnbs7UvV30QlXtpVOjGD1KawTDdG/p5lVGlvJqlfm+IIj2r45cRj4Ll9TtTiD+Zo6NH7oapnNd2tV/rHyVr88l7F5EbvFh0kvc1vi5383QL8dSHuvNQ/0gx6rJ5bhXYiqynxXeQJcSV0js52YptwWIquMkAgRtDuEH1EqvEvbGplB2kqtoikWy4VaYeCbX0cI2grJV6pJuZW4/EPJWUq7abCeFlOnE+LS4/ErD1KcFaxil0Q3Y+loUhqKSjTsoIVCHtelqKMBSA2QB//Z"/>
          <p:cNvSpPr>
            <a:spLocks noChangeAspect="1" noChangeArrowheads="1"/>
          </p:cNvSpPr>
          <p:nvPr/>
        </p:nvSpPr>
        <p:spPr bwMode="auto">
          <a:xfrm>
            <a:off x="0" y="-647700"/>
            <a:ext cx="180975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4.bp.blogspot.com/-AN7dfCoTAgk/Tnz_7f0uChI/AAAAAAAAAns/u4BsNAKK0eo/s1600/soggy+bread+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457200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236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Miss Alaineus. A Vocabulary Disaster</vt:lpstr>
      <vt:lpstr>*luminous</vt:lpstr>
      <vt:lpstr>*gigantic</vt:lpstr>
      <vt:lpstr>*categories</vt:lpstr>
      <vt:lpstr>*strands ( of hair)</vt:lpstr>
      <vt:lpstr>*extra credit</vt:lpstr>
      <vt:lpstr>*slumped</vt:lpstr>
      <vt:lpstr>*capable</vt:lpstr>
      <vt:lpstr>*soggy</vt:lpstr>
      <vt:lpstr>definition</vt:lpstr>
      <vt:lpstr>blowing your nose</vt:lpstr>
      <vt:lpstr>odd</vt:lpstr>
      <vt:lpstr>ancestor</vt:lpstr>
      <vt:lpstr>permission slip</vt:lpstr>
      <vt:lpstr>museum</vt:lpstr>
      <vt:lpstr>grin</vt:lpstr>
      <vt:lpstr>miscellaneous</vt:lpstr>
      <vt:lpstr>devastated</vt:lpstr>
      <vt:lpstr>ruined</vt:lpstr>
      <vt:lpstr>astonishment</vt:lpstr>
      <vt:lpstr>mysterious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Alaineus. A Vocabulary Disaster</dc:title>
  <dc:creator>eytaylor</dc:creator>
  <cp:lastModifiedBy>OKCPS</cp:lastModifiedBy>
  <cp:revision>37</cp:revision>
  <dcterms:created xsi:type="dcterms:W3CDTF">2013-08-04T21:11:34Z</dcterms:created>
  <dcterms:modified xsi:type="dcterms:W3CDTF">2013-08-05T16:04:55Z</dcterms:modified>
</cp:coreProperties>
</file>