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2605-0967-49A6-900A-9A043B72E7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Dot and Jabber and the Big Bug Mystery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Unit 6.1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21111" t="27556" r="52222" b="15555"/>
          <a:stretch>
            <a:fillRect/>
          </a:stretch>
        </p:blipFill>
        <p:spPr bwMode="auto">
          <a:xfrm>
            <a:off x="2286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goose bumps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“This gives me goose bumps,” said Jabber.  They can see us, but we can’t see them.  I wonder what else is watching us.  </a:t>
            </a:r>
            <a:endParaRPr lang="en-US" sz="2400" dirty="0"/>
          </a:p>
        </p:txBody>
      </p:sp>
      <p:pic>
        <p:nvPicPr>
          <p:cNvPr id="5122" name="Picture 2" descr="http://t2.gstatic.com/images?q=tbn:ANd9GcRyf_1zPLyRiA-B4qA5k1N2Z_yP6TIsHWgmaRq7UWAAgOZki9XsiA:farm2.static.flickr.com/1267/1272913943_bcca78ce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657600"/>
            <a:ext cx="4007785" cy="2667000"/>
          </a:xfrm>
          <a:prstGeom prst="rect">
            <a:avLst/>
          </a:prstGeom>
          <a:noFill/>
        </p:spPr>
      </p:pic>
      <p:pic>
        <p:nvPicPr>
          <p:cNvPr id="5124" name="Picture 4" descr="http://t2.gstatic.com/images?q=tbn:ANd9GcRiRHuux-j4QIcGEVbKVDYqAl_CC6aTS2JO5Az0qquyda_k3vsotQ:impactforgod.com/wp-content/uploads/2012/01/goose_bum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733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think the butterflies are a clue.”</a:t>
            </a:r>
            <a:endParaRPr lang="en-US" dirty="0"/>
          </a:p>
        </p:txBody>
      </p:sp>
      <p:pic>
        <p:nvPicPr>
          <p:cNvPr id="4102" name="Picture 6" descr="http://t2.gstatic.com/images?q=tbn:ANd9GcS2XIwDugO636wDDSX0g8tcmaAq0z8MqCBZcW6RKkEyDB1_RLhp:www.si.edu/Encyclopedia_SI/nmnh/buginfo/bfly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91000"/>
            <a:ext cx="2466975" cy="1847851"/>
          </a:xfrm>
          <a:prstGeom prst="rect">
            <a:avLst/>
          </a:prstGeom>
          <a:noFill/>
        </p:spPr>
      </p:pic>
      <p:pic>
        <p:nvPicPr>
          <p:cNvPr id="4104" name="Picture 8" descr="http://t1.gstatic.com/images?q=tbn:ANd9GcSnrRJKlAZ4iSrMiCUR8BhEl0efQ30yFpWWRaRhqQvIe61ZQdgN:cdn.physorg.com/newman/gfx/news/hires/2012/massachuse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2466975" cy="1847851"/>
          </a:xfrm>
          <a:prstGeom prst="rect">
            <a:avLst/>
          </a:prstGeom>
          <a:noFill/>
        </p:spPr>
      </p:pic>
      <p:pic>
        <p:nvPicPr>
          <p:cNvPr id="4106" name="Picture 10" descr="http://t1.gstatic.com/images?q=tbn:ANd9GcQ3RCuoVaDPlT5U7V-pNGBPSuXFcOlt1yOWwMjqfFDLNuvSw2isUQ:monarch-butterfly.info/images/monarch%2520butterfly%2520pho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733800"/>
            <a:ext cx="2457450" cy="1857376"/>
          </a:xfrm>
          <a:prstGeom prst="rect">
            <a:avLst/>
          </a:prstGeom>
          <a:noFill/>
        </p:spPr>
      </p:pic>
      <p:pic>
        <p:nvPicPr>
          <p:cNvPr id="4108" name="Picture 12" descr="http://t3.gstatic.com/images?q=tbn:ANd9GcTurvxZjNfUaFhVNZ9NScC3rwNhB6CgKZN-h00WCCyfTVw7YKp0Mg:3.bp.blogspot.com/_e8UnOo2PQhY/TFasxXO1a0I/AAAAAAAAAjw/nxMQn6I4vnw/s1600/Butterflies%2Bon%2BMilkweed%2Bwalp%2Btw20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5" y="2895600"/>
            <a:ext cx="2466975" cy="1847851"/>
          </a:xfrm>
          <a:prstGeom prst="rect">
            <a:avLst/>
          </a:prstGeom>
          <a:noFill/>
        </p:spPr>
      </p:pic>
      <p:pic>
        <p:nvPicPr>
          <p:cNvPr id="4110" name="Picture 14" descr="http://t0.gstatic.com/images?q=tbn:ANd9GcT9yumtVzzm072jJuYAEkrrjqeYRwx4b6STsCYXVV9olMKg5SeJ:www.ouramazingplanet.com/images/i/4446/i02/fritillary-butterfly-120315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53000"/>
            <a:ext cx="2428875" cy="1876425"/>
          </a:xfrm>
          <a:prstGeom prst="rect">
            <a:avLst/>
          </a:prstGeom>
          <a:noFill/>
        </p:spPr>
      </p:pic>
      <p:pic>
        <p:nvPicPr>
          <p:cNvPr id="4112" name="Picture 16" descr="http://t1.gstatic.com/images?q=tbn:ANd9GcQQy93CPYfwk6fB9mryqIGQZkTPJMN6hh080lm8veBxsQF_sYV10w:www.topnews.in/files/Butterfly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953000"/>
            <a:ext cx="1752599" cy="1744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in plain 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butterflies were hiding in plain sight. </a:t>
            </a:r>
            <a:endParaRPr lang="en-US" dirty="0"/>
          </a:p>
        </p:txBody>
      </p:sp>
      <p:pic>
        <p:nvPicPr>
          <p:cNvPr id="3074" name="Picture 2" descr="http://1.bp.blogspot.com/_G9MZYz8fxBA/TDvIHQLCY0I/AAAAAAAAAOs/hmdv5yZf20I/s1600/HIDING+IN+PLAIN+S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05200"/>
            <a:ext cx="2640817" cy="2497773"/>
          </a:xfrm>
          <a:prstGeom prst="rect">
            <a:avLst/>
          </a:prstGeom>
          <a:noFill/>
        </p:spPr>
      </p:pic>
      <p:pic>
        <p:nvPicPr>
          <p:cNvPr id="3076" name="Picture 4" descr="http://t3.gstatic.com/images?q=tbn:ANd9GcRmRJfmm_KGG_0jRS7Ad_9r75AVm7MobxgR_-cH0UuG2JNR8Q4WDQ:latimesblogs.latimes.com/photos/uncategorized/2008/06/04/hiding_in_plain_s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65534"/>
            <a:ext cx="2409039" cy="2263666"/>
          </a:xfrm>
          <a:prstGeom prst="rect">
            <a:avLst/>
          </a:prstGeom>
          <a:noFill/>
        </p:spPr>
      </p:pic>
      <p:pic>
        <p:nvPicPr>
          <p:cNvPr id="3078" name="Picture 6" descr="http://t3.gstatic.com/images?q=tbn:ANd9GcRMqIvIBpOlfnSnosXhlwvkQQS_IXAqOAFfFhA9hoxuSNOg9SyK:askamydaily.com/wp-content/uploads/2012/07/blending-in-e1343347515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419600"/>
            <a:ext cx="3200400" cy="2324246"/>
          </a:xfrm>
          <a:prstGeom prst="rect">
            <a:avLst/>
          </a:prstGeom>
          <a:noFill/>
        </p:spPr>
      </p:pic>
      <p:pic>
        <p:nvPicPr>
          <p:cNvPr id="3080" name="Picture 8" descr="http://t2.gstatic.com/images?q=tbn:ANd9GcRmFeoMiIaEOXhb8oG5ob3_uoSCbmUDbQhm5_JAjAAOJuj9Wvp50g:www.pxleyes.com/images/contests/backyard-bugs/fullsize/Blending-in-505374447bd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876800"/>
            <a:ext cx="2533650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Shhh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Shhh</a:t>
            </a:r>
            <a:r>
              <a:rPr lang="en-US" dirty="0" smtClean="0"/>
              <a:t>,” said a grasshopper.</a:t>
            </a:r>
            <a:endParaRPr lang="en-US" dirty="0"/>
          </a:p>
        </p:txBody>
      </p:sp>
      <p:pic>
        <p:nvPicPr>
          <p:cNvPr id="2050" name="Picture 2" descr="http://t1.gstatic.com/images?q=tbn:ANd9GcTiA8ThBtPKjOBhHA1YegDwIczIQ8eRrbuZlK-ed7JEXXpMztJw:clearedjobs.net/blog/wp-content/uploads/2012/09/sh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77" y="3962400"/>
            <a:ext cx="3802523" cy="2609851"/>
          </a:xfrm>
          <a:prstGeom prst="rect">
            <a:avLst/>
          </a:prstGeom>
          <a:noFill/>
        </p:spPr>
      </p:pic>
      <p:pic>
        <p:nvPicPr>
          <p:cNvPr id="2052" name="Picture 4" descr="http://t2.gstatic.com/images?q=tbn:ANd9GcQWd9YrhXULdP5bN2yHhiVFWOVBqOm4_GIG_8zowvKiC_FQoPLoPA:thefinaldrafts.com/wp-content/uploads/2012/03/shhh.byLea-h.nicor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14600"/>
            <a:ext cx="3662311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gone</a:t>
            </a:r>
          </a:p>
          <a:p>
            <a:pPr lvl="1"/>
            <a:r>
              <a:rPr lang="en-US" i="1" dirty="0" smtClean="0"/>
              <a:t>They couldn’t have gone away so fast. </a:t>
            </a:r>
          </a:p>
          <a:p>
            <a:r>
              <a:rPr lang="en-US" i="1" dirty="0" smtClean="0"/>
              <a:t>been</a:t>
            </a:r>
          </a:p>
          <a:p>
            <a:pPr lvl="1"/>
            <a:r>
              <a:rPr lang="en-US" i="1" dirty="0" smtClean="0"/>
              <a:t>“This is the mystery we’ve been looking for.”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 mystery, the characters use clues to figure something out. 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21111" t="27556" r="52222" b="15555"/>
          <a:stretch>
            <a:fillRect/>
          </a:stretch>
        </p:blipFill>
        <p:spPr bwMode="auto">
          <a:xfrm>
            <a:off x="5638800" y="2667000"/>
            <a:ext cx="2800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A detective solves mysteries.</a:t>
            </a:r>
            <a:endParaRPr lang="en-US" dirty="0"/>
          </a:p>
        </p:txBody>
      </p:sp>
      <p:pic>
        <p:nvPicPr>
          <p:cNvPr id="12290" name="Picture 2" descr="http://t0.gstatic.com/images?q=tbn:ANd9GcTq48qzvFYgT5JmKpXm1t26ezUGtJFOWlvN9G0nyynFfdc1yEmlCA:wedetectives.com/wp-content/uploads/2011/06/detec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27" y="2667000"/>
            <a:ext cx="3400573" cy="2514600"/>
          </a:xfrm>
          <a:prstGeom prst="rect">
            <a:avLst/>
          </a:prstGeom>
          <a:noFill/>
        </p:spPr>
      </p:pic>
      <p:pic>
        <p:nvPicPr>
          <p:cNvPr id="12292" name="Picture 4" descr="http://www.colourbox.com/preview/2801690-540126-a-detective-with-evidence-from-a-crime-sceneproperly-collected-and-preserved-evidence-can-establish-a-strong-link-between-an-individual-and-a-criminal-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05199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bugs vanished!</a:t>
            </a:r>
            <a:endParaRPr lang="en-US" dirty="0"/>
          </a:p>
        </p:txBody>
      </p:sp>
      <p:pic>
        <p:nvPicPr>
          <p:cNvPr id="11266" name="Picture 2" descr="http://t3.gstatic.com/images?q=tbn:ANd9GcTlkgV1zGCGo2AF8ElW4bfOJaw8IoxaVUEqzmAcdstSWeFlbHzGHg:fc04.deviantart.net/fs71/i/2010/231/f/9/Vanished_Flame_1900x1200_wall_by_lowjac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19400"/>
            <a:ext cx="4114800" cy="2588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“Then they’re invisible,” said Jabber. </a:t>
            </a:r>
            <a:endParaRPr lang="en-US" dirty="0"/>
          </a:p>
        </p:txBody>
      </p:sp>
      <p:pic>
        <p:nvPicPr>
          <p:cNvPr id="10242" name="Picture 2" descr="http://t0.gstatic.com/images?q=tbn:ANd9GcQ3niqa40OtQaWWA1jaPStgwjMfC_lNKFAItmMkS_u9HMMkwAHHUA:shsaplit.wikispaces.com/file/view/invisible.jpg/33933847/236x345/invis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43200"/>
            <a:ext cx="2438400" cy="3552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“Let’s find those bugs!  We need to look for clues.”</a:t>
            </a:r>
            <a:endParaRPr lang="en-US" dirty="0"/>
          </a:p>
        </p:txBody>
      </p:sp>
      <p:pic>
        <p:nvPicPr>
          <p:cNvPr id="9218" name="Picture 2" descr="http://t0.gstatic.com/images?q=tbn:ANd9GcR8Ju_qjSseG6F1i_hUg1oochVRzrufsZPfYYw59d2L3IjwCHqU:us.123rf.com/400wm/400/400/malchev/malchev1109/malchev110900001/10449419-cartoon-illustration-of-a-detective-following-footprints--no-transparency-used-basic-linear-grad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517" y="3733800"/>
            <a:ext cx="4163483" cy="2667000"/>
          </a:xfrm>
          <a:prstGeom prst="rect">
            <a:avLst/>
          </a:prstGeom>
          <a:noFill/>
        </p:spPr>
      </p:pic>
      <p:pic>
        <p:nvPicPr>
          <p:cNvPr id="9224" name="Picture 8" descr="Pinn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607" y="2667000"/>
            <a:ext cx="3954193" cy="273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“It’s a sparrow,” Jabber said.  “No wonder the bugs disappeared.  Sparrows eat bugs.”</a:t>
            </a:r>
            <a:endParaRPr lang="en-US" dirty="0"/>
          </a:p>
        </p:txBody>
      </p:sp>
      <p:pic>
        <p:nvPicPr>
          <p:cNvPr id="8194" name="Picture 2" descr="http://t0.gstatic.com/images?q=tbn:ANd9GcSegISOEsTpZEikPcCaIjop5cPMKzaGlCaIKOrNYEnJutxcVWOG3g:upload.wikimedia.org/wikipedia/commons/b/b5/Song_Sparrow-2752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2466975" cy="1847850"/>
          </a:xfrm>
          <a:prstGeom prst="rect">
            <a:avLst/>
          </a:prstGeom>
          <a:noFill/>
        </p:spPr>
      </p:pic>
      <p:pic>
        <p:nvPicPr>
          <p:cNvPr id="8196" name="Picture 4" descr="http://t2.gstatic.com/images?q=tbn:ANd9GcTC7zBHLf73hBinsIzCWartFkyo2K2jDS1FsV0cIlVALSF-HSjsNg:ejcr.org/teaching-sets/Bird%2520Photos/spar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2533650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“They’re hiding from the toad,” said a rabbit. </a:t>
            </a:r>
            <a:endParaRPr lang="en-US" dirty="0"/>
          </a:p>
        </p:txBody>
      </p:sp>
      <p:pic>
        <p:nvPicPr>
          <p:cNvPr id="7170" name="Picture 2" descr="http://www.fws.gov/nevada/nv_species/images/amargosa_toad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419600"/>
            <a:ext cx="3124200" cy="2210063"/>
          </a:xfrm>
          <a:prstGeom prst="rect">
            <a:avLst/>
          </a:prstGeom>
          <a:noFill/>
        </p:spPr>
      </p:pic>
      <p:pic>
        <p:nvPicPr>
          <p:cNvPr id="7172" name="Picture 4" descr="http://t1.gstatic.com/images?q=tbn:ANd9GcQp-ztGxXHvN6RhxxZ4EH-DIdbpFljpvjnX_T5FP8Kp6nHc7k3o:online-field-guide.com/Photos/CaneToadMetamor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2466975" cy="2590887"/>
          </a:xfrm>
          <a:prstGeom prst="rect">
            <a:avLst/>
          </a:prstGeom>
          <a:noFill/>
        </p:spPr>
      </p:pic>
      <p:pic>
        <p:nvPicPr>
          <p:cNvPr id="7174" name="Picture 6" descr="http://t2.gstatic.com/images?q=tbn:ANd9GcQpdauQpm3RCbWikGptsHjNcZSga2BkgVC8x8Zs_LgFWjZcdLUM:amphibianrescue.org/amphibianwordpress/wp-content/uploads/2010/08/Adult-Houston-T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4384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“Let’s keep searching.  The bugs can’t be far away.”</a:t>
            </a:r>
            <a:endParaRPr lang="en-US" dirty="0"/>
          </a:p>
        </p:txBody>
      </p:sp>
      <p:pic>
        <p:nvPicPr>
          <p:cNvPr id="6150" name="Picture 6" descr="http://t2.gstatic.com/images?q=tbn:ANd9GcTQPgr-KjGbJKh_iL41gPjWq7LRMU6PG10jDhdbdmQjuKZTjjD9:www.visualphotos.com/photo/2x3338423/man_searching_through_drawer_42-16374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3110294" cy="2162176"/>
          </a:xfrm>
          <a:prstGeom prst="rect">
            <a:avLst/>
          </a:prstGeom>
          <a:noFill/>
        </p:spPr>
      </p:pic>
      <p:pic>
        <p:nvPicPr>
          <p:cNvPr id="6156" name="Picture 12" descr="http://www.visualphotos.com/photo/2x3632321/woman_searching_through_purse_kro12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3962400" cy="2761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258</TotalTime>
  <Words>187</Words>
  <Application>Microsoft Office PowerPoint</Application>
  <PresentationFormat>On-screen Show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Dot and Jabber and the Big Bug Mystery</vt:lpstr>
      <vt:lpstr>mystery</vt:lpstr>
      <vt:lpstr>detective</vt:lpstr>
      <vt:lpstr>vanished</vt:lpstr>
      <vt:lpstr>invisible</vt:lpstr>
      <vt:lpstr>clues</vt:lpstr>
      <vt:lpstr>sparrow</vt:lpstr>
      <vt:lpstr>toad</vt:lpstr>
      <vt:lpstr>searching</vt:lpstr>
      <vt:lpstr>goose bumps</vt:lpstr>
      <vt:lpstr>butterflies</vt:lpstr>
      <vt:lpstr>hiding in plain sight</vt:lpstr>
      <vt:lpstr>Shhh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43</cp:revision>
  <dcterms:created xsi:type="dcterms:W3CDTF">2012-12-06T19:34:33Z</dcterms:created>
  <dcterms:modified xsi:type="dcterms:W3CDTF">2012-12-13T20:15:07Z</dcterms:modified>
</cp:coreProperties>
</file>