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92" r:id="rId3"/>
    <p:sldId id="277" r:id="rId4"/>
    <p:sldId id="287" r:id="rId5"/>
    <p:sldId id="276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96" r:id="rId14"/>
    <p:sldId id="293" r:id="rId15"/>
    <p:sldId id="294" r:id="rId16"/>
    <p:sldId id="288" r:id="rId17"/>
    <p:sldId id="289" r:id="rId18"/>
    <p:sldId id="290" r:id="rId19"/>
    <p:sldId id="291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Blue Jay </a:t>
            </a:r>
            <a:br>
              <a:rPr lang="en-US" dirty="0" smtClean="0"/>
            </a:br>
            <a:r>
              <a:rPr lang="en-US" dirty="0" smtClean="0"/>
              <a:t>Finds a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6.2</a:t>
            </a:r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21111" t="27556" r="51667" b="15555"/>
          <a:stretch>
            <a:fillRect/>
          </a:stretch>
        </p:blipFill>
        <p:spPr bwMode="auto">
          <a:xfrm>
            <a:off x="381000" y="1676400"/>
            <a:ext cx="3733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boat tipped right over. </a:t>
            </a:r>
            <a:endParaRPr lang="en-US" dirty="0"/>
          </a:p>
        </p:txBody>
      </p:sp>
      <p:pic>
        <p:nvPicPr>
          <p:cNvPr id="10242" name="Picture 2" descr="http://t3.gstatic.com/images?q=tbn:ANd9GcQxAnHF3IldIEnhQ62Kpbnt-qikjINVai1RZqQZeK6SJuZ5hYdRvQ:www.rubaduck.com/graphx/rubber%2520duck%2520tipped%2520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19400"/>
            <a:ext cx="2286000" cy="1800226"/>
          </a:xfrm>
          <a:prstGeom prst="rect">
            <a:avLst/>
          </a:prstGeom>
          <a:noFill/>
        </p:spPr>
      </p:pic>
      <p:pic>
        <p:nvPicPr>
          <p:cNvPr id="10244" name="Picture 4" descr="http://t3.gstatic.com/images?q=tbn:ANd9GcTMBE0Mkj_kZUAITjG1wexF500R7u-5pEJ2cLjnlb_jOvJOetxnww:ecx.images-amazon.com/images/I/31XP7BKa%252BCL._SL500_AA3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14600"/>
            <a:ext cx="2143125" cy="2143125"/>
          </a:xfrm>
          <a:prstGeom prst="rect">
            <a:avLst/>
          </a:prstGeom>
          <a:noFill/>
        </p:spPr>
      </p:pic>
      <p:pic>
        <p:nvPicPr>
          <p:cNvPr id="10246" name="Picture 6" descr="http://t0.gstatic.com/images?q=tbn:ANd9GcTTHXRxA5hHdJX_kgSa-VdB3CanXVQTO7G-e-thkVtEcWrT-pF4Hw:www.365daysofphotography.com/wp-content/uploads/2009/03/tipping-over-35-1024x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" y="4876800"/>
            <a:ext cx="2619375" cy="1743076"/>
          </a:xfrm>
          <a:prstGeom prst="rect">
            <a:avLst/>
          </a:prstGeom>
          <a:noFill/>
        </p:spPr>
      </p:pic>
      <p:pic>
        <p:nvPicPr>
          <p:cNvPr id="10248" name="Picture 8" descr="http://t3.gstatic.com/images?q=tbn:ANd9GcRtQ_GPalseL1-C2iPjjdocIeXr134lYAWWcQAp89DlICdSUgbg:i.istockimg.com/file_thumbview_approve/7366456/2/stock-photo-7366456-bucket-tipped-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953000"/>
            <a:ext cx="2286000" cy="1521230"/>
          </a:xfrm>
          <a:prstGeom prst="rect">
            <a:avLst/>
          </a:prstGeom>
          <a:noFill/>
        </p:spPr>
      </p:pic>
      <p:pic>
        <p:nvPicPr>
          <p:cNvPr id="10250" name="Picture 10" descr="http://t1.gstatic.com/images?q=tbn:ANd9GcSv7wY6hMwO3udRbLk5BpCY1URGjPHftgMLeG2H_Pn5Xd68-r19:3.bp.blogspot.com/-3ASMITYIBlY/TkNQywpWG-I/AAAAAAAAASs/bQuNzFZ8FV0/s1600/dominos-fall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599" y="2743200"/>
            <a:ext cx="242629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Elephant began to pedal the bike. </a:t>
            </a:r>
            <a:endParaRPr lang="en-US" dirty="0"/>
          </a:p>
        </p:txBody>
      </p:sp>
      <p:pic>
        <p:nvPicPr>
          <p:cNvPr id="9218" name="Picture 2" descr="http://t0.gstatic.com/images?q=tbn:ANd9GcS6Uf63YdM3xSKxrwmxdVrOYcHj-adWvWufj-HSVu1Q6rEzTYto:static.ddmcdn.com/gif/pedaling-techniqu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00400"/>
            <a:ext cx="2619375" cy="1743076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ANd9GcSHfByb6nQcE6GiWM-wpkySEyNU_yOrZmOcEer5GKigy6le7j7M:static.ddmcdn.com/gif/improve-pedaling-efficiency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3535440" cy="2352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Those are not stars!  They are fireflies!</a:t>
            </a:r>
            <a:endParaRPr lang="en-US" dirty="0"/>
          </a:p>
        </p:txBody>
      </p:sp>
      <p:pic>
        <p:nvPicPr>
          <p:cNvPr id="8194" name="Picture 2" descr="http://t2.gstatic.com/images?q=tbn:ANd9GcR-90t3yl5Ccw3suGmbL4kU9BHUfenlXBv-3s-bBIp8b63kWiSR:www.firefly.org/images/pictures/firefly-pic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2524125" cy="1809751"/>
          </a:xfrm>
          <a:prstGeom prst="rect">
            <a:avLst/>
          </a:prstGeom>
          <a:noFill/>
        </p:spPr>
      </p:pic>
      <p:pic>
        <p:nvPicPr>
          <p:cNvPr id="8196" name="Picture 4" descr="http://t1.gstatic.com/images?q=tbn:ANd9GcRhYVKsraCd6xmM_ZUzkKIZJdery-oYpwhaVh8PNiNoxRCXcrYkyw:cdn.physorg.com/newman/gfx/news/hires/firef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91000"/>
            <a:ext cx="1943100" cy="2352675"/>
          </a:xfrm>
          <a:prstGeom prst="rect">
            <a:avLst/>
          </a:prstGeom>
          <a:noFill/>
        </p:spPr>
      </p:pic>
      <p:pic>
        <p:nvPicPr>
          <p:cNvPr id="8200" name="Picture 8" descr="http://t0.gstatic.com/images?q=tbn:ANd9GcRtMDtDardei3W30X8EhRMoFbq50JQFqX3isIsHIDX4EUOewPV5qQ:www.sideshowsito.com/wp-content/uploads/2010/02/susan_coffey_blue_ghost_fireflies_phausis_reticulata_sideshows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775679"/>
            <a:ext cx="2428875" cy="366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blog.thecheaproute.com/img/fireflies-640x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7848600" cy="5211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http://cdn1.elitedaily.com/elite/wp-content/uploads/2012/06/s-KUSAMA02-large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93654"/>
            <a:ext cx="8534400" cy="5630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Night, fireflies, sparks, light, forest, trees,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“Elephant,” said Blue Jay, “I am having such a good time with you.  Let’s stay right here on Earth.”</a:t>
            </a:r>
            <a:endParaRPr lang="en-US" dirty="0"/>
          </a:p>
        </p:txBody>
      </p:sp>
      <p:pic>
        <p:nvPicPr>
          <p:cNvPr id="6146" name="Picture 2" descr="http://t0.gstatic.com/images?q=tbn:ANd9GcRhS5ycBRwQF-ZHU9rmdG9uVKtCQul4NKJWx5m9XesFtQf6ZqVmJA:eoimages.gsfc.nasa.gov/images/imagerecords/57000/57723/globe_west_2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3.gstatic.com/images?q=tbn:ANd9GcRQ-MKU4h-gL1OSd6i0yO6vhk5av9OWbnSfL-ba3r0E7DzeqTqgyg:www.ikea.com/us/en/images/products/lack-side-table__57543_PE163125_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http://t3.gstatic.com/images?q=tbn:ANd9GcRBlPDEGHb0eAEYGhf8sTZZH3bKL05Ntu9u_DYDPskg7qpPngBFpg:www.ikea.com/us/en/images/products/mammut-childrens-table__0098620_PE239759_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19400"/>
            <a:ext cx="2143125" cy="2143125"/>
          </a:xfrm>
          <a:prstGeom prst="rect">
            <a:avLst/>
          </a:prstGeom>
          <a:noFill/>
        </p:spPr>
      </p:pic>
      <p:pic>
        <p:nvPicPr>
          <p:cNvPr id="5126" name="Picture 6" descr="http://t0.gstatic.com/images?q=tbn:ANd9GcQ3UlvNeyq89yAuNafB8w0WuHb2x73abQp6ykyGc5eqVoBwOFmC:www.firstfurniture.co.uk/product_images/o/242/richmond_table__10159_z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695575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“We are at the moon!  No fooling!”</a:t>
            </a:r>
            <a:endParaRPr lang="en-US" dirty="0"/>
          </a:p>
        </p:txBody>
      </p:sp>
      <p:pic>
        <p:nvPicPr>
          <p:cNvPr id="4098" name="Picture 2" descr="http://t0.gstatic.com/images?q=tbn:ANd9GcSYbUrbC1kQIk7Bik58JsbgO0lM4mUE3VLUNSZYC2_XedrpExH6:photos.travelblog.org/Photos/16190/638324/f/6423865-Fooling_around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2619375" cy="1743076"/>
          </a:xfrm>
          <a:prstGeom prst="rect">
            <a:avLst/>
          </a:prstGeom>
          <a:noFill/>
        </p:spPr>
      </p:pic>
      <p:pic>
        <p:nvPicPr>
          <p:cNvPr id="4100" name="Picture 4" descr="http://t2.gstatic.com/images?q=tbn:ANd9GcQYdL3LXO_1Fi6shvlNBgllAWR0unPB1swV10kF1MTPf0ftcpxJ7g:rlv.zcache.co.uk/joking_around_smiley_face_sticker-p217774413101188429envb3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puddle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t2.gstatic.com/images?q=tbn:ANd9GcSuHqKX1rzRrQakXfFRqx-KZUIMZ_QqbENdpbb3TE-2F81GMxcR2g:www.lomblad.net/rob/wp-content/uploads/2011/11/upstate_pu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907434" cy="2590800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RIx2gJKWY-tbl5gF55QQYp1plQqH5ZVWMx7RXYtKCWa3KR_meBog:handswithholes.files.wordpress.com/2011/06/pud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4010025" cy="3154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fantasy is a made-up story</a:t>
            </a:r>
          </a:p>
          <a:p>
            <a:pPr>
              <a:buNone/>
            </a:pPr>
            <a:r>
              <a:rPr lang="en-US" sz="2000" dirty="0" smtClean="0"/>
              <a:t>that could not happen in real life.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343400"/>
            <a:ext cx="1798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2083" t="21333" r="24722" b="8000"/>
          <a:stretch>
            <a:fillRect/>
          </a:stretch>
        </p:blipFill>
        <p:spPr bwMode="auto">
          <a:xfrm>
            <a:off x="5029200" y="228600"/>
            <a:ext cx="174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771" t="21167" r="24896" b="7333"/>
          <a:stretch>
            <a:fillRect/>
          </a:stretch>
        </p:blipFill>
        <p:spPr bwMode="auto">
          <a:xfrm>
            <a:off x="70104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111" t="27556" r="52222" b="15555"/>
          <a:stretch>
            <a:fillRect/>
          </a:stretch>
        </p:blipFill>
        <p:spPr bwMode="auto">
          <a:xfrm>
            <a:off x="480060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6444"/>
          <a:stretch>
            <a:fillRect/>
          </a:stretch>
        </p:blipFill>
        <p:spPr bwMode="auto">
          <a:xfrm>
            <a:off x="7086600" y="4267200"/>
            <a:ext cx="1828800" cy="2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5"/>
          <a:stretch>
            <a:fillRect/>
          </a:stretch>
        </p:blipFill>
        <p:spPr bwMode="auto">
          <a:xfrm>
            <a:off x="2362200" y="4312298"/>
            <a:ext cx="1949053" cy="2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QeBgugZrAMqRsob-O5zbVOCrCLMPTxKhBRIqQ49teFJbYCuovp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027377"/>
          </a:xfrm>
          <a:prstGeom prst="rect">
            <a:avLst/>
          </a:prstGeom>
          <a:noFill/>
        </p:spPr>
      </p:pic>
      <p:pic>
        <p:nvPicPr>
          <p:cNvPr id="13" name="Picture 4" descr="https://encrypted-tbn2.gstatic.com/images?q=tbn:ANd9GcR2Pk5--ILYWUfUAr1VU3xGMUuOkMqEF094JNnjAiJYqjeNlb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124200"/>
            <a:ext cx="1327608" cy="990600"/>
          </a:xfrm>
          <a:prstGeom prst="rect">
            <a:avLst/>
          </a:prstGeom>
          <a:noFill/>
        </p:spPr>
      </p:pic>
      <p:pic>
        <p:nvPicPr>
          <p:cNvPr id="14" name="Picture 6" descr="https://encrypted-tbn1.gstatic.com/images?q=tbn:ANd9GcR_PB8ppzMk1SHMjgPwGNZEom3rMYrdU2PPTIgEiWI4nU1AUaWj2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3124200"/>
            <a:ext cx="1219200" cy="866274"/>
          </a:xfrm>
          <a:prstGeom prst="rect">
            <a:avLst/>
          </a:prstGeom>
          <a:noFill/>
        </p:spPr>
      </p:pic>
      <p:pic>
        <p:nvPicPr>
          <p:cNvPr id="15" name="Picture 10" descr="http://images2.wikia.nocookie.net/__cb20120109093519/monsterinmypocket/images/c/cd/Werewolf-werewolves-12640996-1024-76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guess</a:t>
            </a:r>
            <a:endParaRPr lang="en-US" i="1" dirty="0" smtClean="0"/>
          </a:p>
          <a:p>
            <a:pPr lvl="1"/>
            <a:r>
              <a:rPr lang="en-US" dirty="0" smtClean="0"/>
              <a:t>“What are you doing?” asked Blue Jay.  “Can you guess?” asked Elephant. </a:t>
            </a:r>
          </a:p>
          <a:p>
            <a:pPr lvl="1"/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jay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Jay wanted to fly to the moon.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444" t="34667" r="52778" b="44000"/>
          <a:stretch>
            <a:fillRect/>
          </a:stretch>
        </p:blipFill>
        <p:spPr bwMode="auto">
          <a:xfrm>
            <a:off x="2895600" y="38100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t0.gstatic.com/images?q=tbn:ANd9GcTwgnOwqxG_kBNUEajL7k3CQdF2kwuk5107pYoqu4L2Cl5YNKLT:www.allaboutbirds.org/guide/PHOTO/LARGE/blue_jay_glam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733800"/>
            <a:ext cx="2857500" cy="2078183"/>
          </a:xfrm>
          <a:prstGeom prst="rect">
            <a:avLst/>
          </a:prstGeom>
          <a:noFill/>
        </p:spPr>
      </p:pic>
      <p:pic>
        <p:nvPicPr>
          <p:cNvPr id="18436" name="Picture 4" descr="http://t1.gstatic.com/images?q=tbn:ANd9GcQhzjPlcC5rPLUgPzMHXC9HDxFWRVCgrqIJgxBN9dzVEo9ClvEa9g:kamiakcreek.files.wordpress.com/2011/02/02-10-blue-j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819524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111" t="43556" r="52222" b="17333"/>
          <a:stretch>
            <a:fillRect/>
          </a:stretch>
        </p:blipFill>
        <p:spPr bwMode="auto">
          <a:xfrm>
            <a:off x="0" y="32004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upload.wikimedia.org/wikipedia/commons/1/18/Two_Elephants_in_Addo_Elephant_National_P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118" y="2438400"/>
            <a:ext cx="5853881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Blue Jay wanted to fly to the moon. </a:t>
            </a:r>
            <a:endParaRPr lang="en-US" dirty="0"/>
          </a:p>
        </p:txBody>
      </p:sp>
      <p:pic>
        <p:nvPicPr>
          <p:cNvPr id="16386" name="Picture 2" descr="http://t2.gstatic.com/images?q=tbn:ANd9GcSPNqqieEu4PUsWLalUY_EMK7t2Lvxi1IW47_ZeRnjvTjg-X00v:ut-images.s3.amazonaws.com/wp-content/uploads/2012/02/Mo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2466975" cy="1847850"/>
          </a:xfrm>
          <a:prstGeom prst="rect">
            <a:avLst/>
          </a:prstGeom>
          <a:noFill/>
        </p:spPr>
      </p:pic>
      <p:pic>
        <p:nvPicPr>
          <p:cNvPr id="16388" name="Picture 4" descr="http://t3.gstatic.com/images?q=tbn:ANd9GcTMaZ-uVyASnXO5e_ugMb_dydEwGW1pfcKjvD9c6JaOASH5JHT4:resources.woodlands-junior.kent.sch.uk/time/moon/eam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48200"/>
            <a:ext cx="2019300" cy="1695451"/>
          </a:xfrm>
          <a:prstGeom prst="rect">
            <a:avLst/>
          </a:prstGeom>
          <a:noFill/>
        </p:spPr>
      </p:pic>
      <p:pic>
        <p:nvPicPr>
          <p:cNvPr id="16390" name="Picture 6" descr="http://t3.gstatic.com/images?q=tbn:ANd9GcSZSLojzOAz2Cc27THazkTJrOmccuStuE-qIEN-aRS-m-CXre4jvA:4.bp.blogspot.com/-8GhEh0VNogs/TauslaneJqI/AAAAAAAAAXw/u1LHRBRNKwE/s1600/008%2B%2525282%25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971800"/>
            <a:ext cx="2327927" cy="2423162"/>
          </a:xfrm>
          <a:prstGeom prst="rect">
            <a:avLst/>
          </a:prstGeom>
          <a:noFill/>
        </p:spPr>
      </p:pic>
      <p:pic>
        <p:nvPicPr>
          <p:cNvPr id="16392" name="Picture 8" descr="http://t0.gstatic.com/images?q=tbn:ANd9GcQAxM0v-Z0gbG6X-4RWDJnaEXZTVTW4WgfkJzdHgYpTt5wKQdPykw:www.lik.com/media/catalog/product/cache/1/image/9df78eab33525d08d6e5fb8d27136e95/w/g/wg916_moon_over_monta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43400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flapped his wings. </a:t>
            </a:r>
            <a:endParaRPr lang="en-US" dirty="0"/>
          </a:p>
        </p:txBody>
      </p:sp>
      <p:pic>
        <p:nvPicPr>
          <p:cNvPr id="15362" name="Picture 2" descr="http://t0.gstatic.com/images?q=tbn:ANd9GcSZW9jiryeBA4h1_D-Ia0SbSPVMC5al1kzsX4K3TgU_Z5Sgr-PW:www.fotoartglamour.com/pictures/mallard-fla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1933575" cy="2362200"/>
          </a:xfrm>
          <a:prstGeom prst="rect">
            <a:avLst/>
          </a:prstGeom>
          <a:noFill/>
        </p:spPr>
      </p:pic>
      <p:pic>
        <p:nvPicPr>
          <p:cNvPr id="15364" name="Picture 4" descr="http://t1.gstatic.com/images?q=tbn:ANd9GcQr9I2DbdW7Uv3SRz9TvuNjeV_oyxOgqlyqr0GVP5qWr7JiIP-t:www.clker.com/cliparts/8/1/U/i/i/1/turtle-flapping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267200"/>
            <a:ext cx="2162175" cy="2114550"/>
          </a:xfrm>
          <a:prstGeom prst="rect">
            <a:avLst/>
          </a:prstGeom>
          <a:noFill/>
        </p:spPr>
      </p:pic>
      <p:pic>
        <p:nvPicPr>
          <p:cNvPr id="15366" name="Picture 6" descr="http://t1.gstatic.com/images?q=tbn:ANd9GcTeSIv8qyK9Ip_uiLQXXF907KNkG0VdNVWbWxTz9dn1EljR0ixq:us.123rf.com/400wm/400/400/Tawng/Tawng1104/Tawng110400033/9428601-editable-vector-silhouette-of-a-man-flapping-his-arms-trying-to-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992016"/>
            <a:ext cx="2781300" cy="3646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 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feeling sad.  I am a blue </a:t>
            </a:r>
            <a:r>
              <a:rPr lang="en-US" dirty="0" err="1" smtClean="0"/>
              <a:t>Blue</a:t>
            </a:r>
            <a:r>
              <a:rPr lang="en-US" dirty="0" smtClean="0"/>
              <a:t> Jay.  </a:t>
            </a:r>
            <a:endParaRPr lang="en-US" dirty="0"/>
          </a:p>
        </p:txBody>
      </p:sp>
      <p:pic>
        <p:nvPicPr>
          <p:cNvPr id="13314" name="Picture 2" descr="http://t2.gstatic.com/images?q=tbn:ANd9GcRBE5ARkVkbHQjsz__FQk4imhGkyohEhhbB-D7G6nvsyY1EzkJcsw:www.susansanderford.com/aprilss/one_bummed_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1581150" cy="2247901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Ty0tB39TlYr4DfzlJais9yw4M6doLEWxwBCasEDZSTBBpv_w7QZg:jeffwinbush.files.wordpress.com/2011/08/obama-bum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962524"/>
            <a:ext cx="2619375" cy="1743076"/>
          </a:xfrm>
          <a:prstGeom prst="rect">
            <a:avLst/>
          </a:prstGeom>
          <a:noFill/>
        </p:spPr>
      </p:pic>
      <p:pic>
        <p:nvPicPr>
          <p:cNvPr id="13318" name="Picture 6" descr="http://t3.gstatic.com/images?q=tbn:ANd9GcTzj1rTYTBXZHfCZ0HYGTGOvcjimYSJNYR_wH0mmPDypGbBvT7K:https://ilocker.bsu.edu/users/tavu/WORLD_SHARED/sad%2520kit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771774"/>
            <a:ext cx="2257425" cy="2028826"/>
          </a:xfrm>
          <a:prstGeom prst="rect">
            <a:avLst/>
          </a:prstGeom>
          <a:noFill/>
        </p:spPr>
      </p:pic>
      <p:pic>
        <p:nvPicPr>
          <p:cNvPr id="13320" name="Picture 8" descr="http://t1.gstatic.com/images?q=tbn:ANd9GcTZlhTeapKFIqLboNzsinK9TfwKO5BBk5ei0Auvac1liXMzrghrNg:theeconomiccollapseblog.com/wp-content/uploads/2012/11/Sad-Dog-by-Tim-Daw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953000"/>
            <a:ext cx="2476500" cy="1847851"/>
          </a:xfrm>
          <a:prstGeom prst="rect">
            <a:avLst/>
          </a:prstGeom>
          <a:noFill/>
        </p:spPr>
      </p:pic>
      <p:pic>
        <p:nvPicPr>
          <p:cNvPr id="13322" name="Picture 10" descr="http://t1.gstatic.com/images?q=tbn:ANd9GcTmkgUYZr5jCx_Jsnz_k90sBkjzy-9CLThjK06GwmufQhFAOu8g9g:blogs.lowellsun.com/runningthevalley/files/2012/01/sad_fac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572000"/>
            <a:ext cx="2143125" cy="2143125"/>
          </a:xfrm>
          <a:prstGeom prst="rect">
            <a:avLst/>
          </a:prstGeom>
          <a:noFill/>
        </p:spPr>
      </p:pic>
      <p:pic>
        <p:nvPicPr>
          <p:cNvPr id="13324" name="Picture 12" descr="http://kidspace.massmoca.org/wp-content/uploads/2012/10/DSC06820.jpg"/>
          <p:cNvPicPr>
            <a:picLocks noChangeAspect="1" noChangeArrowheads="1"/>
          </p:cNvPicPr>
          <p:nvPr/>
        </p:nvPicPr>
        <p:blipFill>
          <a:blip r:embed="rId7" cstate="print"/>
          <a:srcRect r="46377"/>
          <a:stretch>
            <a:fillRect/>
          </a:stretch>
        </p:blipFill>
        <p:spPr bwMode="auto">
          <a:xfrm>
            <a:off x="5105400" y="2590800"/>
            <a:ext cx="2133599" cy="223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to the moon on this boat. </a:t>
            </a:r>
            <a:endParaRPr lang="en-US" dirty="0"/>
          </a:p>
        </p:txBody>
      </p:sp>
      <p:pic>
        <p:nvPicPr>
          <p:cNvPr id="12290" name="Picture 2" descr="http://t1.gstatic.com/images?q=tbn:ANd9GcSF-WGRWDWSo2xb74WUSYlW2qfOcdpolAHBaQ7mJuXxAEU6H44A:cityyearnh.files.wordpress.com/2011/02/bo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2466975" cy="1847850"/>
          </a:xfrm>
          <a:prstGeom prst="rect">
            <a:avLst/>
          </a:prstGeom>
          <a:noFill/>
        </p:spPr>
      </p:pic>
      <p:pic>
        <p:nvPicPr>
          <p:cNvPr id="12292" name="Picture 4" descr="http://t0.gstatic.com/images?q=tbn:ANd9GcTJIa1ZCpEzex__9l3eN00YhnbfFQvac5dA3KlSvDXy9D1n1yrUMQ:upload.wikimedia.org/wikipedia/commons/thumb/a/aa/Lifeboat.17-31.underway.arp.jpg/300px-Lifeboat.17-31.underway.a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2286000" cy="1638301"/>
          </a:xfrm>
          <a:prstGeom prst="rect">
            <a:avLst/>
          </a:prstGeom>
          <a:noFill/>
        </p:spPr>
      </p:pic>
      <p:pic>
        <p:nvPicPr>
          <p:cNvPr id="12294" name="Picture 6" descr="http://t3.gstatic.com/images?q=tbn:ANd9GcQUe1NRL9_LgaFmwfGfkTRIzipT4n64PE_wMZHyZyGuh0L6fLER4g:www.boatdesign.net/forums/attachments/metal-boat-building/1982d1099885771-aluminium-boat-design-building-skylark-sea-tria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2466975" cy="1847850"/>
          </a:xfrm>
          <a:prstGeom prst="rect">
            <a:avLst/>
          </a:prstGeom>
          <a:noFill/>
        </p:spPr>
      </p:pic>
      <p:pic>
        <p:nvPicPr>
          <p:cNvPr id="12296" name="Picture 8" descr="http://t1.gstatic.com/images?q=tbn:ANd9GcQ6vS2UHRD_lRAdPsL_YGOYoBxxaPnj8df8E6zEegY1nu2lap1y:www.wallpapersbuzz.com/image/206/b_boat-at-suns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724400"/>
            <a:ext cx="2705100" cy="1685926"/>
          </a:xfrm>
          <a:prstGeom prst="rect">
            <a:avLst/>
          </a:prstGeom>
          <a:noFill/>
        </p:spPr>
      </p:pic>
      <p:pic>
        <p:nvPicPr>
          <p:cNvPr id="12298" name="Picture 10" descr="http://t1.gstatic.com/images?q=tbn:ANd9GcRuL-GzrFRX_osKgUpt6Gh4pK4FXC_nayu18pFoy6Rf6g0KgOWp:www.inland-boats.com/images/PICT0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590800"/>
            <a:ext cx="2466975" cy="1847851"/>
          </a:xfrm>
          <a:prstGeom prst="rect">
            <a:avLst/>
          </a:prstGeom>
          <a:noFill/>
        </p:spPr>
      </p:pic>
      <p:pic>
        <p:nvPicPr>
          <p:cNvPr id="12300" name="Picture 12" descr="http://t2.gstatic.com/images?q=tbn:ANd9GcR0Xqpm6iFGXiZEjjIwwW4EdGe17qBe-L9hLdENBjoR4kABVfWF:www.boats-florida.com/articles/wp-content/uploads/2010/04/florida-bo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667000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Elephant rowed the boat with her trunk.  </a:t>
            </a:r>
            <a:endParaRPr lang="en-US" dirty="0"/>
          </a:p>
        </p:txBody>
      </p:sp>
      <p:pic>
        <p:nvPicPr>
          <p:cNvPr id="11266" name="Picture 2" descr="http://whitehallrow.com/boats_img/home/4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5867400" cy="3134802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SiYYA5k_vKp19uwU1yt-fbMV7pCUESti69ENOkbAOWAQDZXUdL:ecx.images-amazon.com/images/I/41hvUo3zVDL._SL500_SS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667000"/>
            <a:ext cx="1447799" cy="1447799"/>
          </a:xfrm>
          <a:prstGeom prst="rect">
            <a:avLst/>
          </a:prstGeom>
          <a:noFill/>
        </p:spPr>
      </p:pic>
      <p:pic>
        <p:nvPicPr>
          <p:cNvPr id="11270" name="Picture 6" descr="http://i.istockimg.com/file_thumbview_approve/5205023/2/stock-photo-5205023-boat-o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267200"/>
            <a:ext cx="1447800" cy="216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304</TotalTime>
  <Words>165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Verve</vt:lpstr>
      <vt:lpstr>Blue Jay  Finds a Way</vt:lpstr>
      <vt:lpstr>Fantasy</vt:lpstr>
      <vt:lpstr>blue jay</vt:lpstr>
      <vt:lpstr>elephant</vt:lpstr>
      <vt:lpstr>moon</vt:lpstr>
      <vt:lpstr>flapped</vt:lpstr>
      <vt:lpstr>feeling blue</vt:lpstr>
      <vt:lpstr>boat</vt:lpstr>
      <vt:lpstr>row</vt:lpstr>
      <vt:lpstr>tipped</vt:lpstr>
      <vt:lpstr>pedal</vt:lpstr>
      <vt:lpstr>fireflies</vt:lpstr>
      <vt:lpstr>Slide 13</vt:lpstr>
      <vt:lpstr>Slide 14</vt:lpstr>
      <vt:lpstr>Slide 15</vt:lpstr>
      <vt:lpstr>Earth</vt:lpstr>
      <vt:lpstr>table</vt:lpstr>
      <vt:lpstr>fooling</vt:lpstr>
      <vt:lpstr>puddle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49</cp:revision>
  <dcterms:created xsi:type="dcterms:W3CDTF">2012-12-06T19:34:33Z</dcterms:created>
  <dcterms:modified xsi:type="dcterms:W3CDTF">2012-12-13T22:12:29Z</dcterms:modified>
</cp:coreProperties>
</file>