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90" r:id="rId3"/>
    <p:sldId id="276" r:id="rId4"/>
    <p:sldId id="277" r:id="rId5"/>
    <p:sldId id="278" r:id="rId6"/>
    <p:sldId id="279" r:id="rId7"/>
    <p:sldId id="280" r:id="rId8"/>
    <p:sldId id="281" r:id="rId9"/>
    <p:sldId id="291" r:id="rId10"/>
    <p:sldId id="282" r:id="rId11"/>
    <p:sldId id="286" r:id="rId12"/>
    <p:sldId id="287" r:id="rId13"/>
    <p:sldId id="283" r:id="rId14"/>
    <p:sldId id="284" r:id="rId15"/>
    <p:sldId id="285" r:id="rId16"/>
    <p:sldId id="288" r:id="rId17"/>
    <p:sldId id="289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605-0967-49A6-900A-9A043B72E7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hyperlink" Target="http://app.discoveryeducation.com/player/view/assetGuid/671E0DF3-DF42-478E-8B03-B76C962C2AE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F343C383-B7F8-48AB-A740-9797800029DD" TargetMode="External"/><Relationship Id="rId2" Type="http://schemas.openxmlformats.org/officeDocument/2006/relationships/hyperlink" Target="http://app.discoveryeducation.com/player/view/assetGuid/1D9C6E1C-A085-4939-AA78-3F3B0CE4A1F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Cool Jobs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6.3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l="21111" t="27556" r="51667" b="15556"/>
          <a:stretch>
            <a:fillRect/>
          </a:stretch>
        </p:blipFill>
        <p:spPr bwMode="auto">
          <a:xfrm>
            <a:off x="228600" y="558282"/>
            <a:ext cx="4648200" cy="60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arup.com/Projects/Discovery_College/~/media/Images/Projects/D/Discovery_College/Gallery/Images/Discovery_College_lightbox2_918x612_credit_arup.ashx?mh=800&amp;mw=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819400"/>
            <a:ext cx="5676899" cy="3784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Flavor makers work in a lab.  </a:t>
            </a:r>
            <a:endParaRPr lang="en-US" dirty="0"/>
          </a:p>
        </p:txBody>
      </p:sp>
      <p:pic>
        <p:nvPicPr>
          <p:cNvPr id="11266" name="Picture 2" descr="https://encrypted-tbn2.gstatic.com/images?q=tbn:ANd9GcTOGJRptJLpbXsBOxyqcic_7xWwSvXtXKqV1KDGezBhQlZkKrZF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4390" y="152400"/>
            <a:ext cx="2977210" cy="1981200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d_TaLSGXDe9xeyy6xLe0ySSU8XAaqwdu92vS1V2Tfd1BzLgdI9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50847"/>
            <a:ext cx="3505200" cy="2806953"/>
          </a:xfrm>
          <a:prstGeom prst="rect">
            <a:avLst/>
          </a:prstGeom>
          <a:noFill/>
        </p:spPr>
      </p:pic>
      <p:pic>
        <p:nvPicPr>
          <p:cNvPr id="11272" name="Picture 8" descr="https://encrypted-tbn3.gstatic.com/images?q=tbn:ANd9GcR0sy2HXyQM6ERMy_dM8eccp0t9uSaUb_LEzGBoXnfyvD1j4loRf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800600"/>
            <a:ext cx="2819400" cy="187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Bees make honey. </a:t>
            </a:r>
            <a:endParaRPr lang="en-US" dirty="0"/>
          </a:p>
        </p:txBody>
      </p:sp>
      <p:pic>
        <p:nvPicPr>
          <p:cNvPr id="10242" name="Picture 2" descr="https://encrypted-tbn1.gstatic.com/images?q=tbn:ANd9GcTO_hlMjLK9S2IZj8yE_j0kveQ8tI5-cdZkIVi25sgI6TJTMKGP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6821" y="304800"/>
            <a:ext cx="3890479" cy="2438400"/>
          </a:xfrm>
          <a:prstGeom prst="rect">
            <a:avLst/>
          </a:prstGeom>
          <a:noFill/>
        </p:spPr>
      </p:pic>
      <p:pic>
        <p:nvPicPr>
          <p:cNvPr id="10244" name="Picture 4" descr="https://encrypted-tbn0.gstatic.com/images?q=tbn:ANd9GcTg9I0V6NKEMVsjNqV7JSKviQKAgFZmNCoKzM6hoJ-54aWoMj9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2324100" cy="1971676"/>
          </a:xfrm>
          <a:prstGeom prst="rect">
            <a:avLst/>
          </a:prstGeom>
          <a:noFill/>
        </p:spPr>
      </p:pic>
      <p:pic>
        <p:nvPicPr>
          <p:cNvPr id="10246" name="Picture 6" descr="https://encrypted-tbn0.gstatic.com/images?q=tbn:ANd9GcSb28b_YYdY8i1lXBJai4IjkTDSRPbDz-D51cTl4t0m8Vr1Yf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819400"/>
            <a:ext cx="2705100" cy="1685926"/>
          </a:xfrm>
          <a:prstGeom prst="rect">
            <a:avLst/>
          </a:prstGeom>
          <a:noFill/>
        </p:spPr>
      </p:pic>
      <p:pic>
        <p:nvPicPr>
          <p:cNvPr id="10248" name="Picture 8" descr="https://encrypted-tbn3.gstatic.com/images?q=tbn:ANd9GcROc_cbSk8O-CSDK9qBs-epOXRLKVyZzJWNjLNEziEuWRqJu3nt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819400"/>
            <a:ext cx="2466975" cy="1847851"/>
          </a:xfrm>
          <a:prstGeom prst="rect">
            <a:avLst/>
          </a:prstGeom>
          <a:noFill/>
        </p:spPr>
      </p:pic>
      <p:pic>
        <p:nvPicPr>
          <p:cNvPr id="10250" name="Picture 10" descr="https://encrypted-tbn0.gstatic.com/images?q=tbn:ANd9GcQjg27qLR-rMGxVweJxdoBZpdbOJqZSM57PpmsVJTs660ydWPg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953000"/>
            <a:ext cx="2628900" cy="1743076"/>
          </a:xfrm>
          <a:prstGeom prst="rect">
            <a:avLst/>
          </a:prstGeom>
          <a:noFill/>
        </p:spPr>
      </p:pic>
      <p:pic>
        <p:nvPicPr>
          <p:cNvPr id="10252" name="Picture 12" descr="https://encrypted-tbn2.gstatic.com/images?q=tbn:ANd9GcR1MJcrnZvGN-8GOZEGENQFz3Ky5nh0TNcZ01TnOuPaoGgfXxtCs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724400"/>
            <a:ext cx="3733800" cy="1976006"/>
          </a:xfrm>
          <a:prstGeom prst="rect">
            <a:avLst/>
          </a:prstGeom>
          <a:noFill/>
        </p:spPr>
      </p:pic>
      <p:pic>
        <p:nvPicPr>
          <p:cNvPr id="10254" name="Picture 14" descr="https://encrypted-tbn0.gstatic.com/images?q=tbn:ANd9GcQM5MoOlEWAz1GosDoVHgWOQbMgE-nbvfIXMQlX4yLHE_Lq_ZEkz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181600"/>
            <a:ext cx="1905000" cy="1447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encrypted-tbn0.gstatic.com/images?q=tbn:ANd9GcSlC38DxjAyJKIftvQGe33sI5KaQDO1Eh7ok7xUzr7PD2S9pxEH"/>
          <p:cNvPicPr>
            <a:picLocks noChangeAspect="1" noChangeArrowheads="1"/>
          </p:cNvPicPr>
          <p:nvPr/>
        </p:nvPicPr>
        <p:blipFill>
          <a:blip r:embed="rId2" cstate="print"/>
          <a:srcRect t="26829"/>
          <a:stretch>
            <a:fillRect/>
          </a:stretch>
        </p:blipFill>
        <p:spPr bwMode="auto">
          <a:xfrm>
            <a:off x="304800" y="1676400"/>
            <a:ext cx="3370845" cy="2286000"/>
          </a:xfrm>
          <a:prstGeom prst="rect">
            <a:avLst/>
          </a:prstGeom>
          <a:noFill/>
        </p:spPr>
      </p:pic>
      <p:pic>
        <p:nvPicPr>
          <p:cNvPr id="9220" name="Picture 4" descr="http://www.southbendclinic.com/adam/graphics/images/en/19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3810000" cy="3048001"/>
          </a:xfrm>
          <a:prstGeom prst="rect">
            <a:avLst/>
          </a:prstGeom>
          <a:noFill/>
        </p:spPr>
      </p:pic>
      <p:pic>
        <p:nvPicPr>
          <p:cNvPr id="9222" name="Picture 6" descr="https://encrypted-tbn0.gstatic.com/images?q=tbn:ANd9GcTZw4Jm4nF1MtsbR-8cy1P1b-Q15OPSpunp2etvJKw1Ozmx8EX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3886200" cy="2910900"/>
          </a:xfrm>
          <a:prstGeom prst="rect">
            <a:avLst/>
          </a:prstGeom>
          <a:noFill/>
        </p:spPr>
      </p:pic>
      <p:pic>
        <p:nvPicPr>
          <p:cNvPr id="9224" name="Picture 8" descr="https://encrypted-tbn2.gstatic.com/images?q=tbn:ANd9GcS9RG_zhj5siE1L-LsBZkI2Z-Eb9MwQx0Uogol_UfYnngaRtFMR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343400"/>
            <a:ext cx="2476500" cy="1847851"/>
          </a:xfrm>
          <a:prstGeom prst="rect">
            <a:avLst/>
          </a:prstGeom>
          <a:noFill/>
        </p:spPr>
      </p:pic>
      <p:pic>
        <p:nvPicPr>
          <p:cNvPr id="9226" name="Picture 10" descr="https://encrypted-tbn0.gstatic.com/images?q=tbn:ANd9GcQsyeu25rhpewmOLGmZokY2xhscuBniH9qfQwU4suVHmjdxZ-Hvg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438400"/>
            <a:ext cx="175259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Bees make honey.  A beekeeper helps the bees do their job.  </a:t>
            </a:r>
            <a:endParaRPr lang="en-US" dirty="0"/>
          </a:p>
        </p:txBody>
      </p:sp>
      <p:pic>
        <p:nvPicPr>
          <p:cNvPr id="8194" name="Picture 2" descr="https://encrypted-tbn0.gstatic.com/images?q=tbn:ANd9GcTVzdi1Aw4u7pWx3QsN1hGXbcwzjfTIcqpHX62GyLLAnyb8wbos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886" y="2667000"/>
            <a:ext cx="3826040" cy="2743200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QWukpPTVcxvZ8wDtJTVUbn0VgdCCyBFTnVANOTgnVEPdaiBEK2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3404169" cy="2133600"/>
          </a:xfrm>
          <a:prstGeom prst="rect">
            <a:avLst/>
          </a:prstGeom>
          <a:noFill/>
        </p:spPr>
      </p:pic>
      <p:pic>
        <p:nvPicPr>
          <p:cNvPr id="8198" name="Picture 6" descr="https://encrypted-tbn3.gstatic.com/images?q=tbn:ANd9GcShTPnGM4NYneItsRpLKRZR_UKdD4oYOu9LGAYowMvOH2Epyus11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2128195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0" name="Picture 8" descr="https://encrypted-tbn0.gstatic.com/images?q=tbn:ANd9GcTid1SRGBf6qkqT0RvgsFmoY3hur9jvQnGCJQ3XLU0DHudeU8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95600"/>
            <a:ext cx="2057400" cy="1369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Bees make honey.  A beekeeper helps the bees do their job.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How do bees make honey?  </a:t>
            </a:r>
            <a:r>
              <a:rPr lang="en-US" dirty="0" smtClean="0"/>
              <a:t>(1:03) </a:t>
            </a: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app.discoveryeducation.com/player/view/assetGuid/671E0DF3-DF42-478E-8B03-B76C962C2AE7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s://encrypted-tbn1.gstatic.com/images?q=tbn:ANd9GcRiYHNVkQcwsZU7_bbPTc5FkgZTWCC9rXm0EKHFyR1P0FXX1QeL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00600"/>
            <a:ext cx="2466975" cy="1847851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S7twoBctOw2Wh9l4sHPQSiUHU_jpzCVDHUt0BMV1sdzApF3OeY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429000"/>
            <a:ext cx="2129719" cy="3200400"/>
          </a:xfrm>
          <a:prstGeom prst="rect">
            <a:avLst/>
          </a:prstGeom>
          <a:noFill/>
        </p:spPr>
      </p:pic>
      <p:pic>
        <p:nvPicPr>
          <p:cNvPr id="7174" name="Picture 6" descr="https://encrypted-tbn0.gstatic.com/images?q=tbn:ANd9GcSBkHGsFsqz8WM2NFxCO4vDhgsehXb_zmtSpGZO6gxZy-Kd0A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8599"/>
            <a:ext cx="762000" cy="1680439"/>
          </a:xfrm>
          <a:prstGeom prst="rect">
            <a:avLst/>
          </a:prstGeom>
          <a:noFill/>
        </p:spPr>
      </p:pic>
      <p:pic>
        <p:nvPicPr>
          <p:cNvPr id="7176" name="Picture 8" descr="https://encrypted-tbn1.gstatic.com/images?q=tbn:ANd9GcSobLX9EYJqSz2LWRUs7vhlhiLnDFfiVv9kNbyJh2aTEO1lV1cKT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28600"/>
            <a:ext cx="1676400" cy="1676400"/>
          </a:xfrm>
          <a:prstGeom prst="rect">
            <a:avLst/>
          </a:prstGeom>
          <a:noFill/>
        </p:spPr>
      </p:pic>
      <p:pic>
        <p:nvPicPr>
          <p:cNvPr id="7178" name="Picture 10" descr="https://encrypted-tbn2.gstatic.com/images?q=tbn:ANd9GcQDbvn6hSBo0uTkQZNJKHew5yk7EVzP3LTEaMfxF6dIXHO49yxQ7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04800"/>
            <a:ext cx="1447800" cy="1456850"/>
          </a:xfrm>
          <a:prstGeom prst="rect">
            <a:avLst/>
          </a:prstGeom>
          <a:noFill/>
        </p:spPr>
      </p:pic>
      <p:pic>
        <p:nvPicPr>
          <p:cNvPr id="7180" name="Picture 12" descr="https://encrypted-tbn2.gstatic.com/images?q=tbn:ANd9GcRqHq-j7ma8WHT1hJP7-GH2kt5LLjBRRnBg_U_G9jTP3hoUP7n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28600"/>
            <a:ext cx="108585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were a beekeeper, you would build hives for bees to live in.  These are not like the hives the bees make themselves.  Beekeepers make hives out of wood.  </a:t>
            </a:r>
            <a:endParaRPr lang="en-US" dirty="0" smtClean="0"/>
          </a:p>
          <a:p>
            <a:r>
              <a:rPr lang="en-US" dirty="0" smtClean="0"/>
              <a:t>Learn about beekeeping (1:02): 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app.discoveryeducation.com/player/view/assetGuid/1D9C6E1C-A085-4939-AA78-3F3B0CE4A1FB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The Magic School Bus: In </a:t>
            </a:r>
            <a:r>
              <a:rPr lang="en-US" dirty="0" smtClean="0"/>
              <a:t>a Beehive (24:03): </a:t>
            </a:r>
            <a:r>
              <a:rPr lang="en-US" sz="2200" dirty="0" smtClean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app.discoveryeducation.com/player/view/assetGuid/F343C383-B7F8-48AB-A740-9797800029DD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6146" name="Picture 2" descr="https://encrypted-tbn2.gstatic.com/images?q=tbn:ANd9GcScoGNtqHwCLnwMCwt1CGg9yYNaNm4Nf9uBLsM63MbeKP0eU5L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52400"/>
            <a:ext cx="2667001" cy="1714501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T7m6ckFKSA0ARWwBvc1OOcnLIkxjUvuqR5IARlZk8lbNn8LP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5724"/>
            <a:ext cx="2743200" cy="182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many interesting jobs in the world. </a:t>
            </a:r>
            <a:endParaRPr lang="en-US" sz="2000" dirty="0"/>
          </a:p>
        </p:txBody>
      </p:sp>
      <p:pic>
        <p:nvPicPr>
          <p:cNvPr id="5122" name="Picture 2" descr="https://encrypted-tbn1.gstatic.com/images?q=tbn:ANd9GcTjocd7iai980sCfBgEYvtWFSLzjWhuwFTvlR2OkKoaJYXIeT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657475" cy="1724025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Rexbu04zyFYS9KAwGHR4N4XzSNT4d0WlG59IqPaepopwTRQrxx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5133975"/>
            <a:ext cx="2657475" cy="1724025"/>
          </a:xfrm>
          <a:prstGeom prst="rect">
            <a:avLst/>
          </a:prstGeom>
          <a:noFill/>
        </p:spPr>
      </p:pic>
      <p:pic>
        <p:nvPicPr>
          <p:cNvPr id="5126" name="Picture 6" descr="https://encrypted-tbn0.gstatic.com/images?q=tbn:ANd9GcQSpc-tS5u18vHwH9JJ4fu2CUz5vZA57YeBdZ_xCxLDoLX_efIn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381375"/>
            <a:ext cx="2657475" cy="1724025"/>
          </a:xfrm>
          <a:prstGeom prst="rect">
            <a:avLst/>
          </a:prstGeom>
          <a:noFill/>
        </p:spPr>
      </p:pic>
      <p:pic>
        <p:nvPicPr>
          <p:cNvPr id="5128" name="Picture 8" descr="https://encrypted-tbn1.gstatic.com/images?q=tbn:ANd9GcTnzFlw2kgeuhzXzfBiLwQ9fduRkXQ7ypXVBUUx2JJBJxQURwM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5133975"/>
            <a:ext cx="2657475" cy="1724025"/>
          </a:xfrm>
          <a:prstGeom prst="rect">
            <a:avLst/>
          </a:prstGeom>
          <a:noFill/>
        </p:spPr>
      </p:pic>
      <p:pic>
        <p:nvPicPr>
          <p:cNvPr id="5130" name="Picture 10" descr="https://encrypted-tbn3.gstatic.com/images?q=tbn:ANd9GcTX74so2QgsKvcmCo52nsyxVikVnXAkK_CPsNiBrlu99-d6WW2aS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5525" y="3381375"/>
            <a:ext cx="2657475" cy="1724025"/>
          </a:xfrm>
          <a:prstGeom prst="rect">
            <a:avLst/>
          </a:prstGeom>
          <a:noFill/>
        </p:spPr>
      </p:pic>
      <p:pic>
        <p:nvPicPr>
          <p:cNvPr id="5132" name="Picture 12" descr="https://encrypted-tbn3.gstatic.com/images?q=tbn:ANd9GcTJKke8T7Bp5uQ26m43cw0jaHDhQs_M6GGxGm5qWduRK8MbTqS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5525" y="5133975"/>
            <a:ext cx="2657475" cy="1724025"/>
          </a:xfrm>
          <a:prstGeom prst="rect">
            <a:avLst/>
          </a:prstGeom>
          <a:noFill/>
        </p:spPr>
      </p:pic>
      <p:pic>
        <p:nvPicPr>
          <p:cNvPr id="5134" name="Picture 14" descr="https://encrypted-tbn1.gstatic.com/images?q=tbn:ANd9GcSlMEHyFM5uTngy2D6_OLK-1Lnds7OUwy4lmsHrGDlYp7QAZe3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352800"/>
            <a:ext cx="2657475" cy="1724025"/>
          </a:xfrm>
          <a:prstGeom prst="rect">
            <a:avLst/>
          </a:prstGeom>
          <a:noFill/>
        </p:spPr>
      </p:pic>
      <p:pic>
        <p:nvPicPr>
          <p:cNvPr id="5136" name="Picture 16" descr="https://encrypted-tbn2.gstatic.com/images?q=tbn:ANd9GcTdVO5NqLqqiJ4AQ-NdR_sEnw--DCsBruccH-mEp7etExJbzy2gU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1600200"/>
            <a:ext cx="2657475" cy="1724025"/>
          </a:xfrm>
          <a:prstGeom prst="rect">
            <a:avLst/>
          </a:prstGeom>
          <a:noFill/>
        </p:spPr>
      </p:pic>
      <p:pic>
        <p:nvPicPr>
          <p:cNvPr id="5138" name="Picture 18" descr="https://encrypted-tbn3.gstatic.com/images?q=tbn:ANd9GcQr_3yNHKtCpvEFHzxArL-4ObABGmC2bdd3P0VvBAvsR4fPekE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05525" y="1628775"/>
            <a:ext cx="2657475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fun to make </a:t>
            </a:r>
            <a:r>
              <a:rPr lang="en-US" smtClean="0"/>
              <a:t>people laugh.  </a:t>
            </a:r>
            <a:endParaRPr lang="en-US"/>
          </a:p>
        </p:txBody>
      </p:sp>
      <p:pic>
        <p:nvPicPr>
          <p:cNvPr id="4098" name="Picture 2" descr="https://encrypted-tbn0.gstatic.com/images?q=tbn:ANd9GcQt6UKhEp7x0K28pD1T-nDXEmWS7-eyn6O7_n7bIqrcbtAXWvK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442" y="4724400"/>
            <a:ext cx="2031558" cy="2133600"/>
          </a:xfrm>
          <a:prstGeom prst="rect">
            <a:avLst/>
          </a:prstGeom>
          <a:noFill/>
        </p:spPr>
      </p:pic>
      <p:pic>
        <p:nvPicPr>
          <p:cNvPr id="4100" name="Picture 4" descr="https://encrypted-tbn2.gstatic.com/images?q=tbn:ANd9GcReT2lw-RJQmAOmI1YeLwkrLeh0VirLoAyGI7IpEXVoZaMvSQuk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1862480" cy="2305050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Th0m5bczCbeNO9NRkrqbTRL1clOQwEt-0uXaZAbI91UGjIJR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3675" y="4648200"/>
            <a:ext cx="2143125" cy="2143125"/>
          </a:xfrm>
          <a:prstGeom prst="rect">
            <a:avLst/>
          </a:prstGeom>
          <a:noFill/>
        </p:spPr>
      </p:pic>
      <p:pic>
        <p:nvPicPr>
          <p:cNvPr id="4104" name="Picture 8" descr="https://encrypted-tbn1.gstatic.com/images?q=tbn:ANd9GcRoOrbRnBHyn6DXCmKlxzmh4sGgNb8upycZvyvn3RtlUW1dIoiJi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648200"/>
            <a:ext cx="2124075" cy="2152650"/>
          </a:xfrm>
          <a:prstGeom prst="rect">
            <a:avLst/>
          </a:prstGeom>
          <a:noFill/>
        </p:spPr>
      </p:pic>
      <p:pic>
        <p:nvPicPr>
          <p:cNvPr id="4106" name="Picture 10" descr="https://encrypted-tbn1.gstatic.com/images?q=tbn:ANd9GcQvlpPXbWCKYTfKDcO9_tGhbgaXtMiJAcGfRTWwue5tNqboTvDi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2362200"/>
            <a:ext cx="2667000" cy="2202706"/>
          </a:xfrm>
          <a:prstGeom prst="rect">
            <a:avLst/>
          </a:prstGeom>
          <a:noFill/>
        </p:spPr>
      </p:pic>
      <p:pic>
        <p:nvPicPr>
          <p:cNvPr id="4108" name="Picture 12" descr="https://encrypted-tbn2.gstatic.com/images?q=tbn:ANd9GcTHa7V0r64O4zKh2huT6jSrQObOufL4VkaR2tussRnkrWDYBl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800600"/>
            <a:ext cx="2333625" cy="1962150"/>
          </a:xfrm>
          <a:prstGeom prst="rect">
            <a:avLst/>
          </a:prstGeom>
          <a:noFill/>
        </p:spPr>
      </p:pic>
      <p:pic>
        <p:nvPicPr>
          <p:cNvPr id="4110" name="Picture 14" descr="https://encrypted-tbn1.gstatic.com/images?q=tbn:ANd9GcSAUzAsK3mygQNe-WaZInmA75wBrsmfTD46Z-SA48q-bI1S8Ag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2438400"/>
            <a:ext cx="2895600" cy="211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goes</a:t>
            </a:r>
          </a:p>
          <a:p>
            <a:pPr lvl="1"/>
            <a:r>
              <a:rPr lang="en-US" i="1" dirty="0" smtClean="0"/>
              <a:t>Then the animal goes to sleep.</a:t>
            </a:r>
          </a:p>
          <a:p>
            <a:r>
              <a:rPr lang="en-US" i="1" dirty="0" smtClean="0"/>
              <a:t>ever</a:t>
            </a:r>
          </a:p>
          <a:p>
            <a:pPr lvl="1"/>
            <a:r>
              <a:rPr lang="en-US" i="1" dirty="0" smtClean="0"/>
              <a:t>Did you ever want to change the taste of food?</a:t>
            </a:r>
          </a:p>
          <a:p>
            <a:r>
              <a:rPr lang="en-US" i="1" dirty="0" smtClean="0"/>
              <a:t>only</a:t>
            </a:r>
          </a:p>
          <a:p>
            <a:pPr lvl="1"/>
            <a:r>
              <a:rPr lang="en-US" i="1" dirty="0" smtClean="0"/>
              <a:t>With only a few drops, you could make a hot dog taste like a banana!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nonfiction article gives information about a topic. 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1667" t="27556" r="52222" b="15555"/>
          <a:stretch>
            <a:fillRect/>
          </a:stretch>
        </p:blipFill>
        <p:spPr bwMode="auto">
          <a:xfrm>
            <a:off x="3581400" y="3200400"/>
            <a:ext cx="1828800" cy="249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43056" t="21556" r="24861" b="7333"/>
          <a:stretch>
            <a:fillRect/>
          </a:stretch>
        </p:blipFill>
        <p:spPr bwMode="auto">
          <a:xfrm>
            <a:off x="0" y="32766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41666" t="20833" r="24792" b="6667"/>
          <a:stretch>
            <a:fillRect/>
          </a:stretch>
        </p:blipFill>
        <p:spPr bwMode="auto">
          <a:xfrm>
            <a:off x="1752600" y="3219450"/>
            <a:ext cx="1752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5555"/>
          <a:stretch>
            <a:fillRect/>
          </a:stretch>
        </p:blipFill>
        <p:spPr bwMode="auto">
          <a:xfrm>
            <a:off x="5486400" y="3200401"/>
            <a:ext cx="184665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6"/>
          <a:stretch>
            <a:fillRect/>
          </a:stretch>
        </p:blipFill>
        <p:spPr bwMode="auto">
          <a:xfrm>
            <a:off x="7391401" y="3200400"/>
            <a:ext cx="1752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If you were a zoo dentist, you could fix and clean a tiger’s teeth. </a:t>
            </a:r>
            <a:endParaRPr lang="en-US" dirty="0"/>
          </a:p>
        </p:txBody>
      </p:sp>
      <p:pic>
        <p:nvPicPr>
          <p:cNvPr id="17410" name="Picture 2" descr="http://www.apartmentsetc.com/wp-content/uploads/2011/01/CheyenneMountainZo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68794"/>
            <a:ext cx="4038600" cy="3355858"/>
          </a:xfrm>
          <a:prstGeom prst="rect">
            <a:avLst/>
          </a:prstGeom>
          <a:noFill/>
        </p:spPr>
      </p:pic>
      <p:pic>
        <p:nvPicPr>
          <p:cNvPr id="17412" name="Picture 4" descr="https://encrypted-tbn0.gstatic.com/images?q=tbn:ANd9GcQIScZAx8JoMyzGiOSAe7WfFjjI1IqsVJ6gVgbcTSvzqmDhzJO5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2862703" cy="1905000"/>
          </a:xfrm>
          <a:prstGeom prst="rect">
            <a:avLst/>
          </a:prstGeom>
          <a:noFill/>
        </p:spPr>
      </p:pic>
      <p:pic>
        <p:nvPicPr>
          <p:cNvPr id="17414" name="Picture 6" descr="https://encrypted-tbn0.gstatic.com/images?q=tbn:ANd9GcQJMpNSKUvgMShBxJw31VLMRUWj99HllnVYs2qen2afonnk_iHP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724400"/>
            <a:ext cx="2286000" cy="2000251"/>
          </a:xfrm>
          <a:prstGeom prst="rect">
            <a:avLst/>
          </a:prstGeom>
          <a:noFill/>
        </p:spPr>
      </p:pic>
      <p:pic>
        <p:nvPicPr>
          <p:cNvPr id="17418" name="Picture 10" descr="https://encrypted-tbn1.gstatic.com/images?q=tbn:ANd9GcSzYKoGFGBe4F3-Z89hxc9Z4RV1WTy3KP4hUcpi8fM4ThQZXii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00600"/>
            <a:ext cx="2466975" cy="1847851"/>
          </a:xfrm>
          <a:prstGeom prst="rect">
            <a:avLst/>
          </a:prstGeom>
          <a:noFill/>
        </p:spPr>
      </p:pic>
      <p:pic>
        <p:nvPicPr>
          <p:cNvPr id="17420" name="Picture 12" descr="https://encrypted-tbn0.gstatic.com/images?q=tbn:ANd9GcTRt9AuXT44Hr1t8lWUne0Pq2y2q_DUQng65uJlyimVqrFjfR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52400"/>
            <a:ext cx="2209800" cy="1530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a zoo dentist, you could fix and clean a tiger’s teeth. </a:t>
            </a:r>
          </a:p>
          <a:p>
            <a:endParaRPr lang="en-US" dirty="0"/>
          </a:p>
        </p:txBody>
      </p:sp>
      <p:pic>
        <p:nvPicPr>
          <p:cNvPr id="16386" name="Picture 2" descr="https://encrypted-tbn3.gstatic.com/images?q=tbn:ANd9GcTjIcqSbHKN6EEOukAQEKRY57gq5zADSkGLbcUbL4tJQG0v6Z0T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0"/>
            <a:ext cx="4351309" cy="2895600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T61Nl804E11rGaSdS-MdikNPdKcYWpMocyl2ZOl1qWgQwONA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590800"/>
            <a:ext cx="2190750" cy="2085976"/>
          </a:xfrm>
          <a:prstGeom prst="rect">
            <a:avLst/>
          </a:prstGeom>
          <a:noFill/>
        </p:spPr>
      </p:pic>
      <p:pic>
        <p:nvPicPr>
          <p:cNvPr id="16390" name="Picture 6" descr="https://encrypted-tbn2.gstatic.com/images?q=tbn:ANd9GcRT2wXzSAZEa0HdOsEbPkePuaNmFb92W8wkq5No83oVoxfreI2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00600"/>
            <a:ext cx="3009900" cy="199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 dentist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a zoo dentist, you could fix and clean a tiger’s teeth. </a:t>
            </a:r>
            <a:endParaRPr lang="en-US" dirty="0"/>
          </a:p>
        </p:txBody>
      </p:sp>
      <p:pic>
        <p:nvPicPr>
          <p:cNvPr id="15362" name="Picture 2" descr="http://www.aminalania.com/images/posts/2010/OrionTheHip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81400"/>
            <a:ext cx="4762500" cy="3162301"/>
          </a:xfrm>
          <a:prstGeom prst="rect">
            <a:avLst/>
          </a:prstGeom>
          <a:noFill/>
        </p:spPr>
      </p:pic>
      <p:pic>
        <p:nvPicPr>
          <p:cNvPr id="15364" name="Picture 4" descr="https://encrypted-tbn3.gstatic.com/images?q=tbn:ANd9GcSL61ZXqqyt2OM3OqCPNfvUawdRAZ4BfHGg02GNrgAcjGwMsD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3162300" cy="2218331"/>
          </a:xfrm>
          <a:prstGeom prst="rect">
            <a:avLst/>
          </a:prstGeom>
          <a:noFill/>
        </p:spPr>
      </p:pic>
      <p:pic>
        <p:nvPicPr>
          <p:cNvPr id="15366" name="Picture 6" descr="https://encrypted-tbn0.gstatic.com/images?q=tbn:ANd9GcR655xMoeXYxz28dQ7qjJn4uzPQri-iXJrh-PCqbBUA8W2UnKH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76800"/>
            <a:ext cx="2618210" cy="1828800"/>
          </a:xfrm>
          <a:prstGeom prst="rect">
            <a:avLst/>
          </a:prstGeom>
          <a:noFill/>
        </p:spPr>
      </p:pic>
      <p:pic>
        <p:nvPicPr>
          <p:cNvPr id="15368" name="Picture 8" descr="https://encrypted-tbn0.gstatic.com/images?q=tbn:ANd9GcRORYEjcf6G919v5jD460HLv2rEEue8lw1Cj64-jeXAmtg2h2AR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895600"/>
            <a:ext cx="1600200" cy="1168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elephant’s tusk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might even pull out an elephant’s tusk!</a:t>
            </a:r>
            <a:endParaRPr lang="en-US" dirty="0"/>
          </a:p>
        </p:txBody>
      </p:sp>
      <p:pic>
        <p:nvPicPr>
          <p:cNvPr id="14338" name="Picture 2" descr="https://encrypted-tbn1.gstatic.com/images?q=tbn:ANd9GcSDDW1ADmonrHIlV2K3XcbV5rYTbczYHlyO8T4f5NToyvL1Xmfz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5257800" cy="3576079"/>
          </a:xfrm>
          <a:prstGeom prst="rect">
            <a:avLst/>
          </a:prstGeom>
          <a:noFill/>
        </p:spPr>
      </p:pic>
      <p:pic>
        <p:nvPicPr>
          <p:cNvPr id="14340" name="Picture 4" descr="https://encrypted-tbn3.gstatic.com/images?q=tbn:ANd9GcSivEvMJv6TfoXsB7Q5JQyBWbD4vllSjVgpLLrMTbJrHnHaP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648200"/>
            <a:ext cx="2628900" cy="1743076"/>
          </a:xfrm>
          <a:prstGeom prst="rect">
            <a:avLst/>
          </a:prstGeom>
          <a:noFill/>
        </p:spPr>
      </p:pic>
      <p:pic>
        <p:nvPicPr>
          <p:cNvPr id="14342" name="Picture 6" descr="https://encrypted-tbn2.gstatic.com/images?q=tbn:ANd9GcT47KnDROvjtcoxzD9v8GWOkyjdixZ3EbPfEItjH3Xp6kd7W-Tx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7432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Zoo dentists fix teeth like ordinary dentists do, but they work on animals that might bite</a:t>
            </a:r>
            <a:r>
              <a:rPr lang="en-US" dirty="0" smtClean="0"/>
              <a:t>!</a:t>
            </a:r>
            <a:endParaRPr lang="en-US" sz="800" dirty="0" smtClean="0"/>
          </a:p>
          <a:p>
            <a:pPr>
              <a:buNone/>
            </a:pPr>
            <a:r>
              <a:rPr lang="en-US" sz="1800" dirty="0" smtClean="0"/>
              <a:t>       ordinary dentist				ordinary lobster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not-so-ordinary dentist			   not-so-ordinary (blue) lobster!</a:t>
            </a:r>
            <a:endParaRPr lang="en-US" sz="1800" dirty="0" smtClean="0"/>
          </a:p>
        </p:txBody>
      </p:sp>
      <p:pic>
        <p:nvPicPr>
          <p:cNvPr id="4" name="Picture 4" descr="https://encrypted-tbn2.gstatic.com/images?q=tbn:ANd9GcT61Nl804E11rGaSdS-MdikNPdKcYWpMocyl2ZOl1qWgQwONA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57600"/>
            <a:ext cx="1428750" cy="1360419"/>
          </a:xfrm>
          <a:prstGeom prst="rect">
            <a:avLst/>
          </a:prstGeom>
          <a:noFill/>
        </p:spPr>
      </p:pic>
      <p:pic>
        <p:nvPicPr>
          <p:cNvPr id="5" name="Picture 2" descr="http://www.aminalania.com/images/posts/2010/OrionTheHip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39" y="5295899"/>
            <a:ext cx="2352561" cy="1562101"/>
          </a:xfrm>
          <a:prstGeom prst="rect">
            <a:avLst/>
          </a:prstGeom>
          <a:noFill/>
        </p:spPr>
      </p:pic>
      <p:pic>
        <p:nvPicPr>
          <p:cNvPr id="13314" name="Picture 2" descr="https://encrypted-tbn1.gstatic.com/images?q=tbn:ANd9GcSHlxsDR1_T8r4oNFxsmVWyIRb96_Cft-zwNlnNxpiQk6VD_oa54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7600"/>
            <a:ext cx="1524000" cy="1082842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Rxnz4iwf6OLN5ElVQoUf_t2G-7DW9aSSyZsP8gdz22QIsFgww37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334000"/>
            <a:ext cx="1752600" cy="131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a flavor maker, you could change the taste of a food!</a:t>
            </a:r>
            <a:endParaRPr lang="en-US" dirty="0"/>
          </a:p>
        </p:txBody>
      </p:sp>
      <p:pic>
        <p:nvPicPr>
          <p:cNvPr id="12292" name="Picture 4" descr="http://tmg-sonic.com/blog/wp-content/uploads/2011/12/398K_Flav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599"/>
            <a:ext cx="4495800" cy="3368649"/>
          </a:xfrm>
          <a:prstGeom prst="rect">
            <a:avLst/>
          </a:prstGeom>
          <a:noFill/>
        </p:spPr>
      </p:pic>
      <p:pic>
        <p:nvPicPr>
          <p:cNvPr id="12296" name="Picture 8" descr="http://www.demeterclarc.com/wp-content/uploads/images/2011/10/JOLLY-RANC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24349"/>
            <a:ext cx="4451007" cy="2533651"/>
          </a:xfrm>
          <a:prstGeom prst="rect">
            <a:avLst/>
          </a:prstGeom>
          <a:noFill/>
        </p:spPr>
      </p:pic>
      <p:pic>
        <p:nvPicPr>
          <p:cNvPr id="12298" name="Picture 10" descr="https://encrypted-tbn1.gstatic.com/images?q=tbn:ANd9GcRvNNzUELcad9tTojUhl2mI4iPIhp_b09JuQXkJL9phJ8jTnxzw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438400"/>
            <a:ext cx="1371600" cy="179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4.bp.blogspot.com/-fAll66Ro63M/T5b8GM83AhI/AAAAAAAAAFU/6M63Lug5HFI/s1600/Screen+shot+2012-04-24+at+11.42.12+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5" y="838200"/>
            <a:ext cx="4981575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257</TotalTime>
  <Words>272</Words>
  <Application>Microsoft Office PowerPoint</Application>
  <PresentationFormat>On-screen Show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Cool Jobs</vt:lpstr>
      <vt:lpstr>Nonfiction Article</vt:lpstr>
      <vt:lpstr>zoo</vt:lpstr>
      <vt:lpstr>dentist</vt:lpstr>
      <vt:lpstr>zoo dentist</vt:lpstr>
      <vt:lpstr>elephant’s tusk</vt:lpstr>
      <vt:lpstr>ordinary</vt:lpstr>
      <vt:lpstr>flavor</vt:lpstr>
      <vt:lpstr>Slide 9</vt:lpstr>
      <vt:lpstr>lab</vt:lpstr>
      <vt:lpstr>bees</vt:lpstr>
      <vt:lpstr>bee sting</vt:lpstr>
      <vt:lpstr>beekeeper</vt:lpstr>
      <vt:lpstr>honey</vt:lpstr>
      <vt:lpstr>hives</vt:lpstr>
      <vt:lpstr>interesting</vt:lpstr>
      <vt:lpstr>laugh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51</cp:revision>
  <dcterms:created xsi:type="dcterms:W3CDTF">2012-12-06T19:34:33Z</dcterms:created>
  <dcterms:modified xsi:type="dcterms:W3CDTF">2012-12-17T03:56:42Z</dcterms:modified>
</cp:coreProperties>
</file>