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92" r:id="rId3"/>
    <p:sldId id="276" r:id="rId4"/>
    <p:sldId id="277" r:id="rId5"/>
    <p:sldId id="293" r:id="rId6"/>
    <p:sldId id="294" r:id="rId7"/>
    <p:sldId id="300" r:id="rId8"/>
    <p:sldId id="295" r:id="rId9"/>
    <p:sldId id="296" r:id="rId10"/>
    <p:sldId id="297" r:id="rId11"/>
    <p:sldId id="298" r:id="rId12"/>
    <p:sldId id="301" r:id="rId13"/>
    <p:sldId id="278" r:id="rId14"/>
    <p:sldId id="279" r:id="rId15"/>
    <p:sldId id="280" r:id="rId16"/>
    <p:sldId id="281" r:id="rId17"/>
    <p:sldId id="282" r:id="rId18"/>
    <p:sldId id="283" r:id="rId19"/>
    <p:sldId id="299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5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aBJ-CJPnRQ" TargetMode="External"/><Relationship Id="rId2" Type="http://schemas.openxmlformats.org/officeDocument/2006/relationships/hyperlink" Target="http://www.youtube.com/watch?v=Hl2Wi31BR5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e-loup-blanc.deviantart.com/art/Cute-Piggy-Baby-93906419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hyperlink" Target="http://thrumyeye.deviantart.com/art/Cute-overload-1217641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ooborns.com/.a/6a010535647bf3970b010535b24559970b-800wi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hyperlink" Target="http://0ry0n.deviantart.com/art/The-Thinker-92144382" TargetMode="Externa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d17EbcBcQY" TargetMode="External"/><Relationship Id="rId2" Type="http://schemas.openxmlformats.org/officeDocument/2006/relationships/hyperlink" Target="http://www.youtube.com/watch?v=vXbzQun4AO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pixdaus.com/single.php?id=10038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Tiger Cub</a:t>
            </a:r>
            <a:br>
              <a:rPr lang="en-US" dirty="0" smtClean="0"/>
            </a:br>
            <a:r>
              <a:rPr lang="en-US" dirty="0" smtClean="0"/>
              <a:t>Grows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6.4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 l="21111" t="27556" r="52222" b="16444"/>
          <a:stretch>
            <a:fillRect/>
          </a:stretch>
        </p:blipFill>
        <p:spPr bwMode="auto">
          <a:xfrm>
            <a:off x="228600" y="16764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msnbcmedia.msn.com/i/MSNBC/Components/Slideshows/_production/ss-120724-AT/ss-10724-AT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90" y="0"/>
            <a:ext cx="88149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scenicreflections.com/files/Cute_Baby_Tiger_Cub_Wallpaper_m5j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6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 cub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you swim with a tiger cub?  (1:03) </a:t>
            </a:r>
            <a:r>
              <a:rPr lang="en-US" sz="2000" dirty="0" smtClean="0">
                <a:hlinkClick r:id="rId2"/>
              </a:rPr>
              <a:t>http://www.youtube.com/watch?v=Hl2Wi31BR5c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A very sweet 3 week old tiger cub (1:01): </a:t>
            </a:r>
            <a:r>
              <a:rPr lang="en-US" sz="2000" dirty="0" smtClean="0">
                <a:hlinkClick r:id="rId3"/>
              </a:rPr>
              <a:t>http://www.youtube.com/watch?v=3aBJ-CJPnRQ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animal babies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bear—cub</a:t>
            </a:r>
          </a:p>
          <a:p>
            <a:r>
              <a:rPr lang="en-US" dirty="0" smtClean="0"/>
              <a:t>dog—puppy</a:t>
            </a:r>
          </a:p>
          <a:p>
            <a:r>
              <a:rPr lang="en-US" dirty="0" smtClean="0"/>
              <a:t>cat—kitten</a:t>
            </a:r>
          </a:p>
          <a:p>
            <a:r>
              <a:rPr lang="en-US" dirty="0" smtClean="0"/>
              <a:t>kangaroo—</a:t>
            </a:r>
            <a:r>
              <a:rPr lang="en-US" dirty="0" err="1" smtClean="0"/>
              <a:t>joey</a:t>
            </a:r>
            <a:endParaRPr lang="en-US" dirty="0" smtClean="0"/>
          </a:p>
          <a:p>
            <a:r>
              <a:rPr lang="en-US" dirty="0" smtClean="0"/>
              <a:t>seal—pup</a:t>
            </a:r>
          </a:p>
          <a:p>
            <a:r>
              <a:rPr lang="en-US" dirty="0" smtClean="0"/>
              <a:t>eagle—eaglet</a:t>
            </a:r>
          </a:p>
          <a:p>
            <a:r>
              <a:rPr lang="en-US" dirty="0" smtClean="0"/>
              <a:t>duck—duckling</a:t>
            </a:r>
          </a:p>
          <a:p>
            <a:r>
              <a:rPr lang="en-US" dirty="0" smtClean="0"/>
              <a:t>chicken—chick</a:t>
            </a:r>
          </a:p>
          <a:p>
            <a:r>
              <a:rPr lang="en-US" dirty="0" smtClean="0"/>
              <a:t>seal—pup </a:t>
            </a:r>
          </a:p>
          <a:p>
            <a:r>
              <a:rPr lang="en-US" dirty="0" smtClean="0"/>
              <a:t>pig—piglet </a:t>
            </a:r>
          </a:p>
          <a:p>
            <a:endParaRPr lang="en-US" dirty="0"/>
          </a:p>
        </p:txBody>
      </p:sp>
      <p:pic>
        <p:nvPicPr>
          <p:cNvPr id="1028" name="Picture 4" descr="http://maxcdn.thedesigninspiration.com/wp-content/uploads/2009/09/cute-animals/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800600"/>
            <a:ext cx="2971800" cy="1981201"/>
          </a:xfrm>
          <a:prstGeom prst="rect">
            <a:avLst/>
          </a:prstGeom>
          <a:noFill/>
        </p:spPr>
      </p:pic>
      <p:pic>
        <p:nvPicPr>
          <p:cNvPr id="1030" name="Picture 6" descr="http://maxcdn.thedesigninspiration.com/wp-content/uploads/2009/09/cute-animals/baby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96950" cy="1495426"/>
          </a:xfrm>
          <a:prstGeom prst="rect">
            <a:avLst/>
          </a:prstGeom>
          <a:noFill/>
        </p:spPr>
      </p:pic>
      <p:pic>
        <p:nvPicPr>
          <p:cNvPr id="1032" name="Picture 8" descr="http://maxcdn.thedesigninspiration.com/wp-content/uploads/2009/09/cute-animals/2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1397276"/>
            <a:ext cx="2667000" cy="1420467"/>
          </a:xfrm>
          <a:prstGeom prst="rect">
            <a:avLst/>
          </a:prstGeom>
          <a:noFill/>
        </p:spPr>
      </p:pic>
      <p:pic>
        <p:nvPicPr>
          <p:cNvPr id="1034" name="Picture 10" descr="http://maxcdn.thedesigninspiration.com/wp-content/uploads/2009/09/cute-animals/68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590800"/>
            <a:ext cx="2692400" cy="1794934"/>
          </a:xfrm>
          <a:prstGeom prst="rect">
            <a:avLst/>
          </a:prstGeom>
          <a:noFill/>
        </p:spPr>
      </p:pic>
      <p:pic>
        <p:nvPicPr>
          <p:cNvPr id="1036" name="Picture 12" descr="https://encrypted-tbn1.gstatic.com/images?q=tbn:ANd9GcRQWM944FYE3MJ6qtJko5IF5AJmYGYo2YXzvnxEDgU2H5XfhKv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5225" y="5000625"/>
            <a:ext cx="2466975" cy="1857375"/>
          </a:xfrm>
          <a:prstGeom prst="rect">
            <a:avLst/>
          </a:prstGeom>
          <a:noFill/>
        </p:spPr>
      </p:pic>
      <p:pic>
        <p:nvPicPr>
          <p:cNvPr id="1038" name="Picture 14" descr="https://encrypted-tbn3.gstatic.com/images?q=tbn:ANd9GcSvn6jUaYTKiF5J8tOgqCTCRlqiTDpU9XeO5570PNBqSMN_5NRgj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1200" y="3962400"/>
            <a:ext cx="1524000" cy="1143001"/>
          </a:xfrm>
          <a:prstGeom prst="rect">
            <a:avLst/>
          </a:prstGeom>
          <a:noFill/>
        </p:spPr>
      </p:pic>
      <p:pic>
        <p:nvPicPr>
          <p:cNvPr id="1040" name="Picture 16" descr="https://encrypted-tbn2.gstatic.com/images?q=tbn:ANd9GcTGKSS9fS0HYWmKiIP2QeiEV2VJA8Uv4ubUBGIrjQyZz0SnF24eV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2667000"/>
            <a:ext cx="2057400" cy="1569069"/>
          </a:xfrm>
          <a:prstGeom prst="rect">
            <a:avLst/>
          </a:prstGeom>
          <a:noFill/>
        </p:spPr>
      </p:pic>
      <p:pic>
        <p:nvPicPr>
          <p:cNvPr id="1042" name="Picture 18" descr="https://encrypted-tbn3.gstatic.com/images?q=tbn:ANd9GcT5LbXsBloyYzeFXlTt8gCP1QDRKOgqJ9GEnbOJWbHIReZIyYuhx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81881" y="1371600"/>
            <a:ext cx="1485319" cy="1143000"/>
          </a:xfrm>
          <a:prstGeom prst="rect">
            <a:avLst/>
          </a:prstGeom>
          <a:noFill/>
        </p:spPr>
      </p:pic>
      <p:pic>
        <p:nvPicPr>
          <p:cNvPr id="1044" name="Picture 20" descr="https://encrypted-tbn2.gstatic.com/images?q=tbn:ANd9GcRT4zOhw6SIGsnLaqC8XG3RQTwx1iEJKT98YoiDDYgCKr2dGWhrj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4038600"/>
            <a:ext cx="1371600" cy="1027377"/>
          </a:xfrm>
          <a:prstGeom prst="rect">
            <a:avLst/>
          </a:prstGeom>
          <a:noFill/>
        </p:spPr>
      </p:pic>
      <p:pic>
        <p:nvPicPr>
          <p:cNvPr id="1046" name="Picture 22" descr="https://encrypted-tbn0.gstatic.com/images?q=tbn:ANd9GcSQ563t4JyYh2FiXLqHcs9geyxeTDul6Crj9gLATyikMCAwQRGQ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0" y="0"/>
            <a:ext cx="1962150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Tara was born in a wild animal park.</a:t>
            </a:r>
          </a:p>
          <a:p>
            <a:pPr>
              <a:buNone/>
            </a:pPr>
            <a:r>
              <a:rPr lang="en-US" sz="2000" dirty="0" smtClean="0"/>
              <a:t>		      </a:t>
            </a:r>
            <a:r>
              <a:rPr lang="en-US" sz="2000" u="sng" dirty="0" smtClean="0"/>
              <a:t>wild</a:t>
            </a:r>
            <a:r>
              <a:rPr lang="en-US" sz="2000" dirty="0" smtClean="0"/>
              <a:t>				             	</a:t>
            </a:r>
            <a:r>
              <a:rPr lang="en-US" sz="2000" u="sng" dirty="0" smtClean="0"/>
              <a:t>tame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 descr="https://encrypted-tbn2.gstatic.com/images?q=tbn:ANd9GcQrIeYdvbjZ2yjGTsT6z3k1Y1QBSC-h4nl923MdUrzZNgshqK9R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1676400" cy="1493265"/>
          </a:xfrm>
          <a:prstGeom prst="rect">
            <a:avLst/>
          </a:prstGeom>
          <a:noFill/>
        </p:spPr>
      </p:pic>
      <p:pic>
        <p:nvPicPr>
          <p:cNvPr id="15364" name="Picture 4" descr="https://encrypted-tbn3.gstatic.com/images?q=tbn:ANd9GcTbFs3-EhIfmW3a3WOngNG1nLzQzqUT3-uIuOfR_qtNxTBCjyj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971800"/>
            <a:ext cx="1828800" cy="1464497"/>
          </a:xfrm>
          <a:prstGeom prst="rect">
            <a:avLst/>
          </a:prstGeom>
          <a:noFill/>
        </p:spPr>
      </p:pic>
      <p:pic>
        <p:nvPicPr>
          <p:cNvPr id="15366" name="Picture 6" descr="https://encrypted-tbn3.gstatic.com/images?q=tbn:ANd9GcTRfoRvdSdFbwy3fg3lAeo6hiNZCVZO61ZFreqHrlEr5wEe7f8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67200"/>
            <a:ext cx="1752600" cy="1312759"/>
          </a:xfrm>
          <a:prstGeom prst="rect">
            <a:avLst/>
          </a:prstGeom>
          <a:noFill/>
        </p:spPr>
      </p:pic>
      <p:pic>
        <p:nvPicPr>
          <p:cNvPr id="15368" name="Picture 8" descr="https://encrypted-tbn0.gstatic.com/images?q=tbn:ANd9GcSWYav09vTbAJJJcmiWToPMV6k-vIGHU1Jh5DEIeTRlVHQPMwaiq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399"/>
            <a:ext cx="1981200" cy="1318399"/>
          </a:xfrm>
          <a:prstGeom prst="rect">
            <a:avLst/>
          </a:prstGeom>
          <a:noFill/>
        </p:spPr>
      </p:pic>
      <p:pic>
        <p:nvPicPr>
          <p:cNvPr id="15370" name="Picture 10" descr="https://encrypted-tbn1.gstatic.com/images?q=tbn:ANd9GcREIWUdS5Fz3Em7sxemvdsU-KD8alNzRLn6JzOgQyW1Q8x9sGn9m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267200"/>
            <a:ext cx="1352909" cy="1205113"/>
          </a:xfrm>
          <a:prstGeom prst="rect">
            <a:avLst/>
          </a:prstGeom>
          <a:noFill/>
        </p:spPr>
      </p:pic>
      <p:pic>
        <p:nvPicPr>
          <p:cNvPr id="15372" name="Picture 12" descr="https://encrypted-tbn2.gstatic.com/images?q=tbn:ANd9GcRUOqf-KwrXkMg7r0p2es0d9Rk2TEGuTWH6o_CdKpPile9UdCq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5410200"/>
            <a:ext cx="1828800" cy="1369835"/>
          </a:xfrm>
          <a:prstGeom prst="rect">
            <a:avLst/>
          </a:prstGeom>
          <a:noFill/>
        </p:spPr>
      </p:pic>
      <p:pic>
        <p:nvPicPr>
          <p:cNvPr id="15374" name="Picture 14" descr="https://encrypted-tbn1.gstatic.com/images?q=tbn:ANd9GcTuqqMl3b4qXX9ur8wMhbG7T17b9WWC9j2Z4dbK4fiAw4fxlFlb4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3048000"/>
            <a:ext cx="2686050" cy="1695451"/>
          </a:xfrm>
          <a:prstGeom prst="rect">
            <a:avLst/>
          </a:prstGeom>
          <a:noFill/>
        </p:spPr>
      </p:pic>
      <p:pic>
        <p:nvPicPr>
          <p:cNvPr id="15376" name="Picture 16" descr="https://encrypted-tbn1.gstatic.com/images?q=tbn:ANd9GcRdpyzBw5faeoFC7giye-1MHEzdaK_VOTYCrEcO_FrRMb4QVMS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4724400"/>
            <a:ext cx="1752600" cy="172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Tara is 9 days old, her eyes opened. </a:t>
            </a:r>
            <a:endParaRPr lang="en-US" dirty="0"/>
          </a:p>
        </p:txBody>
      </p:sp>
      <p:pic>
        <p:nvPicPr>
          <p:cNvPr id="4" name="Picture 3" descr="happy kitty.bmp"/>
          <p:cNvPicPr>
            <a:picLocks noChangeAspect="1"/>
          </p:cNvPicPr>
          <p:nvPr/>
        </p:nvPicPr>
        <p:blipFill>
          <a:blip r:embed="rId2" cstate="print"/>
          <a:srcRect l="16910" t="18092" r="10721" b="1498"/>
          <a:stretch>
            <a:fillRect/>
          </a:stretch>
        </p:blipFill>
        <p:spPr>
          <a:xfrm>
            <a:off x="6172200" y="2590800"/>
            <a:ext cx="2667000" cy="3951111"/>
          </a:xfrm>
          <a:prstGeom prst="rect">
            <a:avLst/>
          </a:prstGeom>
        </p:spPr>
      </p:pic>
      <p:pic>
        <p:nvPicPr>
          <p:cNvPr id="14338" name="Picture 2" descr="https://encrypted-tbn0.gstatic.com/images?q=tbn:ANd9GcQPJKwLpBJB24CKOBD54egtIYX4Oxsizbdq5rmQ1GJo9nF2lzdi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81524"/>
            <a:ext cx="2619375" cy="1743076"/>
          </a:xfrm>
          <a:prstGeom prst="rect">
            <a:avLst/>
          </a:prstGeom>
          <a:noFill/>
        </p:spPr>
      </p:pic>
      <p:pic>
        <p:nvPicPr>
          <p:cNvPr id="14340" name="Picture 4" descr="https://encrypted-tbn0.gstatic.com/images?q=tbn:ANd9GcT3Os0vxrkkeibi4Vik5ziYf8SuH9udBUXe-okugNVZiyMm02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19400"/>
            <a:ext cx="4086225" cy="1114425"/>
          </a:xfrm>
          <a:prstGeom prst="rect">
            <a:avLst/>
          </a:prstGeom>
          <a:noFill/>
        </p:spPr>
      </p:pic>
      <p:pic>
        <p:nvPicPr>
          <p:cNvPr id="14342" name="Picture 6" descr="https://encrypted-tbn1.gstatic.com/images?q=tbn:ANd9GcTNsqihwzvLzuEl3tQ0gLToxdDO8814PnQKusUwSB2hrQ1PcMz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419600"/>
            <a:ext cx="22479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falls asleep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Tara falls asleep.</a:t>
            </a:r>
            <a:endParaRPr lang="en-US" dirty="0"/>
          </a:p>
        </p:txBody>
      </p:sp>
      <p:pic>
        <p:nvPicPr>
          <p:cNvPr id="13314" name="Picture 2" descr="https://encrypted-tbn0.gstatic.com/images?q=tbn:ANd9GcSBPkDK1HPx4g1GB6ufBXiWGLKeOJ7tPvSJU4RykDc-0jk1Az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4419600" cy="2280628"/>
          </a:xfrm>
          <a:prstGeom prst="rect">
            <a:avLst/>
          </a:prstGeom>
          <a:noFill/>
        </p:spPr>
      </p:pic>
      <p:pic>
        <p:nvPicPr>
          <p:cNvPr id="13316" name="Picture 4" descr="https://encrypted-tbn2.gstatic.com/images?q=tbn:ANd9GcRhZ5PmFXeOa6fn_tgTHQu20M0Ax8FbpgY19T69xGPJvuvxIfl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51672"/>
            <a:ext cx="4162425" cy="2734880"/>
          </a:xfrm>
          <a:prstGeom prst="rect">
            <a:avLst/>
          </a:prstGeom>
          <a:noFill/>
        </p:spPr>
      </p:pic>
      <p:pic>
        <p:nvPicPr>
          <p:cNvPr id="13318" name="Picture 6" descr="https://encrypted-tbn0.gstatic.com/images?q=tbn:ANd9GcSnl2eM4Ql80N45cXkncR5P9mDsGWa1xkHsG69fmXJPEl5zEzTy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962524"/>
            <a:ext cx="2619375" cy="1743076"/>
          </a:xfrm>
          <a:prstGeom prst="rect">
            <a:avLst/>
          </a:prstGeom>
          <a:noFill/>
        </p:spPr>
      </p:pic>
      <p:pic>
        <p:nvPicPr>
          <p:cNvPr id="13320" name="Picture 8" descr="https://encrypted-tbn1.gstatic.com/images?q=tbn:ANd9GcRd8rYGq5wZOhdrn3vl8hXVbute-z6ievOp3nLiUqiLoKCfiRs1y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9050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Tara drinks until her belly is full.  </a:t>
            </a:r>
            <a:endParaRPr lang="en-US" dirty="0"/>
          </a:p>
        </p:txBody>
      </p:sp>
      <p:pic>
        <p:nvPicPr>
          <p:cNvPr id="12290" name="Picture 2" descr="https://encrypted-tbn1.gstatic.com/images?q=tbn:ANd9GcRaIEFZ8y6qNll6IdUCR6bHsoGuEDFtlmK49F7SGnBur85mt756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799"/>
            <a:ext cx="3886200" cy="2586091"/>
          </a:xfrm>
          <a:prstGeom prst="rect">
            <a:avLst/>
          </a:prstGeom>
          <a:noFill/>
        </p:spPr>
      </p:pic>
      <p:pic>
        <p:nvPicPr>
          <p:cNvPr id="12296" name="Picture 8" descr="https://encrypted-tbn3.gstatic.com/images?q=tbn:ANd9GcQlYQKJUmy56hkuHPmtofHX0SXb-JFmi5zjCJBfRDa_uJSSX130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3276600" cy="4257917"/>
          </a:xfrm>
          <a:prstGeom prst="rect">
            <a:avLst/>
          </a:prstGeom>
          <a:noFill/>
        </p:spPr>
      </p:pic>
      <p:pic>
        <p:nvPicPr>
          <p:cNvPr id="12298" name="Picture 10" descr="https://encrypted-tbn0.gstatic.com/images?q=tbn:ANd9GcQ3w3h5R7JyCXYHyIprLowvRp1iZvc4Pi_Q95Tv9TANsi1qz5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75" y="4876800"/>
            <a:ext cx="2828925" cy="191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Tara’s baby teeth are coming in.  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b="1" u="sng" dirty="0" smtClean="0"/>
              <a:t>baby teeth</a:t>
            </a:r>
            <a:r>
              <a:rPr lang="en-US" sz="2000" b="1" dirty="0" smtClean="0"/>
              <a:t>				</a:t>
            </a:r>
            <a:r>
              <a:rPr lang="en-US" sz="2000" b="1" u="sng" dirty="0" smtClean="0"/>
              <a:t>adult teeth</a:t>
            </a:r>
            <a:endParaRPr lang="en-US" sz="2000" b="1" u="sng" dirty="0"/>
          </a:p>
        </p:txBody>
      </p:sp>
      <p:pic>
        <p:nvPicPr>
          <p:cNvPr id="11266" name="Picture 2" descr="https://encrypted-tbn0.gstatic.com/images?q=tbn:ANd9GcR0SiuPDw3vWLsM37fUttX5sgIdgywOR6Svd2on8wrKg6L_GXuJ"/>
          <p:cNvPicPr>
            <a:picLocks noChangeAspect="1" noChangeArrowheads="1"/>
          </p:cNvPicPr>
          <p:nvPr/>
        </p:nvPicPr>
        <p:blipFill>
          <a:blip r:embed="rId2" cstate="print"/>
          <a:srcRect b="12245"/>
          <a:stretch>
            <a:fillRect/>
          </a:stretch>
        </p:blipFill>
        <p:spPr bwMode="auto">
          <a:xfrm>
            <a:off x="1905000" y="5219699"/>
            <a:ext cx="2447925" cy="1638301"/>
          </a:xfrm>
          <a:prstGeom prst="rect">
            <a:avLst/>
          </a:prstGeom>
          <a:noFill/>
        </p:spPr>
      </p:pic>
      <p:pic>
        <p:nvPicPr>
          <p:cNvPr id="11270" name="Picture 6" descr="https://encrypted-tbn1.gstatic.com/images?q=tbn:ANd9GcSamDco7TdXgnH7L1IFEH6cjAQ7snluJBD4RxIHcv8nqGBLAg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352800"/>
            <a:ext cx="2619375" cy="1752600"/>
          </a:xfrm>
          <a:prstGeom prst="rect">
            <a:avLst/>
          </a:prstGeom>
          <a:noFill/>
        </p:spPr>
      </p:pic>
      <p:pic>
        <p:nvPicPr>
          <p:cNvPr id="11272" name="Picture 8" descr="https://encrypted-tbn0.gstatic.com/images?q=tbn:ANd9GcRBRQLgGa8RS9xRBFmONLkqv3qxksZTEguTEyKUfoOYCRsqYTcNX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743200"/>
            <a:ext cx="2619375" cy="1743076"/>
          </a:xfrm>
          <a:prstGeom prst="rect">
            <a:avLst/>
          </a:prstGeom>
          <a:noFill/>
        </p:spPr>
      </p:pic>
      <p:pic>
        <p:nvPicPr>
          <p:cNvPr id="11274" name="Picture 10" descr="https://encrypted-tbn0.gstatic.com/images?q=tbn:ANd9GcT1zUieg6CVD910cXzPZz5l8dfYcvKAgAG9rMbBNkBWKM0TGGH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819400"/>
            <a:ext cx="2619375" cy="1743076"/>
          </a:xfrm>
          <a:prstGeom prst="rect">
            <a:avLst/>
          </a:prstGeom>
          <a:noFill/>
        </p:spPr>
      </p:pic>
      <p:pic>
        <p:nvPicPr>
          <p:cNvPr id="11268" name="Picture 4" descr="https://encrypted-tbn2.gstatic.com/images?q=tbn:ANd9GcT7t3SQXm8VN8QkO00L49ofJta1n7QMIlPtvI5LxR55UY4s_3R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7200"/>
            <a:ext cx="1876425" cy="2438400"/>
          </a:xfrm>
          <a:prstGeom prst="rect">
            <a:avLst/>
          </a:prstGeom>
          <a:noFill/>
        </p:spPr>
      </p:pic>
      <p:pic>
        <p:nvPicPr>
          <p:cNvPr id="11276" name="Picture 12" descr="https://encrypted-tbn1.gstatic.com/images?q=tbn:ANd9GcRI1zvnrMcR-S0K3mBK5eXYdHh_cu9PZLGVZXKDxKcbFu5IJn4zJ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9425" y="4191000"/>
            <a:ext cx="2314575" cy="1981201"/>
          </a:xfrm>
          <a:prstGeom prst="rect">
            <a:avLst/>
          </a:prstGeom>
          <a:noFill/>
        </p:spPr>
      </p:pic>
      <p:pic>
        <p:nvPicPr>
          <p:cNvPr id="11278" name="Picture 14" descr="https://encrypted-tbn2.gstatic.com/images?q=tbn:ANd9GcSYIhYunx17PydBQ20eBm9sH0cTpuGW9PMq3WI-QlmD8JmEcLI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8768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teeth- tigers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tiger cub baby teeth</a:t>
            </a:r>
            <a:r>
              <a:rPr lang="en-US" sz="2000" dirty="0" smtClean="0"/>
              <a:t>		    </a:t>
            </a:r>
            <a:r>
              <a:rPr lang="en-US" sz="2000" u="sng" dirty="0" smtClean="0"/>
              <a:t>adult tiger teeth</a:t>
            </a:r>
            <a:endParaRPr lang="en-US" sz="2000" u="sng" dirty="0"/>
          </a:p>
        </p:txBody>
      </p:sp>
      <p:pic>
        <p:nvPicPr>
          <p:cNvPr id="41986" name="Picture 2" descr="https://encrypted-tbn2.gstatic.com/images?q=tbn:ANd9GcR5bSOJW16gQjJLBNyQcJ9DH5pkPzkbx63yVNh0xWc7uBnxmh17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2466975" cy="1847851"/>
          </a:xfrm>
          <a:prstGeom prst="rect">
            <a:avLst/>
          </a:prstGeom>
          <a:noFill/>
        </p:spPr>
      </p:pic>
      <p:pic>
        <p:nvPicPr>
          <p:cNvPr id="41988" name="Picture 4" descr="https://encrypted-tbn3.gstatic.com/images?q=tbn:ANd9GcTXvT5_JX8T1_w3f4wzA2B4vg6E37qlohNNOh8KEPCu3ZxzZy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2486025" cy="1838325"/>
          </a:xfrm>
          <a:prstGeom prst="rect">
            <a:avLst/>
          </a:prstGeom>
          <a:noFill/>
        </p:spPr>
      </p:pic>
      <p:pic>
        <p:nvPicPr>
          <p:cNvPr id="41990" name="Picture 6" descr="https://encrypted-tbn3.gstatic.com/images?q=tbn:ANd9GcTF4J_AToBhVGAS-Pl7YiIgwBbOkQz9wvLTolzBXKoLXb_xMEXB-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210050"/>
            <a:ext cx="2428875" cy="1885950"/>
          </a:xfrm>
          <a:prstGeom prst="rect">
            <a:avLst/>
          </a:prstGeom>
          <a:noFill/>
        </p:spPr>
      </p:pic>
      <p:pic>
        <p:nvPicPr>
          <p:cNvPr id="41992" name="Picture 8" descr="https://encrypted-tbn0.gstatic.com/images?q=tbn:ANd9GcQ9qGtIN0iZiW9PvDH3XGgiokuii_BI6rri8c1qpR1zilAUI6L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733800"/>
            <a:ext cx="1743075" cy="2619375"/>
          </a:xfrm>
          <a:prstGeom prst="rect">
            <a:avLst/>
          </a:prstGeom>
          <a:noFill/>
        </p:spPr>
      </p:pic>
      <p:pic>
        <p:nvPicPr>
          <p:cNvPr id="41996" name="Picture 12" descr="https://encrypted-tbn3.gstatic.com/images?q=tbn:ANd9GcRnunmKyDpeH2ReBGIMEmksABJLs9UWONoMI0b2TQVi67AozbH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5181600"/>
            <a:ext cx="1769805" cy="1524000"/>
          </a:xfrm>
          <a:prstGeom prst="rect">
            <a:avLst/>
          </a:prstGeom>
          <a:noFill/>
        </p:spPr>
      </p:pic>
      <p:pic>
        <p:nvPicPr>
          <p:cNvPr id="41998" name="Picture 14" descr="https://encrypted-tbn0.gstatic.com/images?q=tbn:ANd9GcS7afpYUiV_4dhEpdVg_tYmFY7E_jntC6GKcAb_7MVzFtCYiOcPj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2672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1111" t="27556" r="52222" b="15555"/>
          <a:stretch>
            <a:fillRect/>
          </a:stretch>
        </p:blipFill>
        <p:spPr bwMode="auto">
          <a:xfrm>
            <a:off x="1828800" y="3733800"/>
            <a:ext cx="2209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 l="21111" t="27556" r="52222" b="16444"/>
          <a:stretch>
            <a:fillRect/>
          </a:stretch>
        </p:blipFill>
        <p:spPr bwMode="auto">
          <a:xfrm>
            <a:off x="6705600" y="3629025"/>
            <a:ext cx="2286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41806" t="21333" r="25000" b="7556"/>
          <a:stretch>
            <a:fillRect/>
          </a:stretch>
        </p:blipFill>
        <p:spPr bwMode="auto">
          <a:xfrm>
            <a:off x="4191000" y="304800"/>
            <a:ext cx="2276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41562" t="21167" r="24792" b="7333"/>
          <a:stretch>
            <a:fillRect/>
          </a:stretch>
        </p:blipFill>
        <p:spPr bwMode="auto">
          <a:xfrm>
            <a:off x="4191000" y="3657600"/>
            <a:ext cx="2316396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l="42084" t="21000" r="24687" b="7500"/>
          <a:stretch>
            <a:fillRect/>
          </a:stretch>
        </p:blipFill>
        <p:spPr bwMode="auto">
          <a:xfrm>
            <a:off x="6686550" y="304800"/>
            <a:ext cx="2305050" cy="309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Tara has pointed teeth for eating meat. </a:t>
            </a:r>
            <a:endParaRPr lang="en-US" dirty="0"/>
          </a:p>
        </p:txBody>
      </p:sp>
      <p:pic>
        <p:nvPicPr>
          <p:cNvPr id="10242" name="Picture 2" descr="https://encrypted-tbn0.gstatic.com/images?q=tbn:ANd9GcQ7hdYACYQ7rcn99DywZQVLHTlrcKOaUCBgJKoA_AoIVXpx440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2743200" cy="2286000"/>
          </a:xfrm>
          <a:prstGeom prst="rect">
            <a:avLst/>
          </a:prstGeom>
          <a:noFill/>
        </p:spPr>
      </p:pic>
      <p:pic>
        <p:nvPicPr>
          <p:cNvPr id="10244" name="Picture 4" descr="https://encrypted-tbn1.gstatic.com/images?q=tbn:ANd9GcSScDQy9UmUesYWR5vLEoVDZLGq83aC-_xqF7IKD4u3S1WupbDS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164535"/>
            <a:ext cx="2057400" cy="1541065"/>
          </a:xfrm>
          <a:prstGeom prst="rect">
            <a:avLst/>
          </a:prstGeom>
          <a:noFill/>
        </p:spPr>
      </p:pic>
      <p:pic>
        <p:nvPicPr>
          <p:cNvPr id="10246" name="Picture 6" descr="https://encrypted-tbn2.gstatic.com/images?q=tbn:ANd9GcQtQ9qwmki4M5tWwUyOdOLOetVDuU811nRLDEmX4h4mYODDae5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029200"/>
            <a:ext cx="2628900" cy="1524001"/>
          </a:xfrm>
          <a:prstGeom prst="rect">
            <a:avLst/>
          </a:prstGeom>
          <a:noFill/>
        </p:spPr>
      </p:pic>
      <p:pic>
        <p:nvPicPr>
          <p:cNvPr id="10248" name="Picture 8" descr="https://encrypted-tbn2.gstatic.com/images?q=tbn:ANd9GcS6mDlU5Z3NEpiyIpFsmQXgC9f2E28dDmcLfI7EZLmhea8IMdl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438400"/>
            <a:ext cx="3431381" cy="2514600"/>
          </a:xfrm>
          <a:prstGeom prst="rect">
            <a:avLst/>
          </a:prstGeom>
          <a:noFill/>
        </p:spPr>
      </p:pic>
      <p:pic>
        <p:nvPicPr>
          <p:cNvPr id="10250" name="Picture 10" descr="https://encrypted-tbn1.gstatic.com/images?q=tbn:ANd9GcQCdLqar93Nv4xm0U76wC07kezJxrizB9lBG-05oxnwMRx4NM4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438400"/>
            <a:ext cx="1743075" cy="2619375"/>
          </a:xfrm>
          <a:prstGeom prst="rect">
            <a:avLst/>
          </a:prstGeom>
          <a:noFill/>
        </p:spPr>
      </p:pic>
      <p:pic>
        <p:nvPicPr>
          <p:cNvPr id="10252" name="Picture 12" descr="https://encrypted-tbn1.gstatic.com/images?q=tbn:ANd9GcR43pw-7rzMx_SR8MsDIrrxrmQlYiFd9PS1FO_pAsGrt8XEsKQ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325" y="4953000"/>
            <a:ext cx="2581275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also has rounded teeth for chewing. </a:t>
            </a:r>
            <a:endParaRPr lang="en-US" dirty="0"/>
          </a:p>
        </p:txBody>
      </p:sp>
      <p:pic>
        <p:nvPicPr>
          <p:cNvPr id="4" name="Picture 2" descr="https://encrypted-tbn0.gstatic.com/images?q=tbn:ANd9GcQNlfza33C2YKDO1Sjf7fv09QaC_6YEA6iTv1wvyXE9b0aiXJ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429000"/>
            <a:ext cx="2381250" cy="762000"/>
          </a:xfrm>
          <a:prstGeom prst="rect">
            <a:avLst/>
          </a:prstGeom>
          <a:noFill/>
        </p:spPr>
      </p:pic>
      <p:pic>
        <p:nvPicPr>
          <p:cNvPr id="5" name="Picture 4" descr="https://encrypted-tbn3.gstatic.com/images?q=tbn:ANd9GcTMX0gbhFlnxqhRc3EW9EKJUsi2bw-u8qZj3xF9fxoMh-P3fxDk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81525"/>
            <a:ext cx="2009775" cy="2276475"/>
          </a:xfrm>
          <a:prstGeom prst="rect">
            <a:avLst/>
          </a:prstGeom>
          <a:noFill/>
        </p:spPr>
      </p:pic>
      <p:pic>
        <p:nvPicPr>
          <p:cNvPr id="7" name="Picture 8" descr="https://encrypted-tbn0.gstatic.com/images?q=tbn:ANd9GcSYg_2ziSX-4J1UzkQiILkyNqmpEsTfA5ehbRscOp5wprZSYGgR5w"/>
          <p:cNvPicPr>
            <a:picLocks noChangeAspect="1" noChangeArrowheads="1"/>
          </p:cNvPicPr>
          <p:nvPr/>
        </p:nvPicPr>
        <p:blipFill>
          <a:blip r:embed="rId4" cstate="print"/>
          <a:srcRect b="12014"/>
          <a:stretch>
            <a:fillRect/>
          </a:stretch>
        </p:blipFill>
        <p:spPr bwMode="auto">
          <a:xfrm>
            <a:off x="5791200" y="2560637"/>
            <a:ext cx="2000250" cy="2011363"/>
          </a:xfrm>
          <a:prstGeom prst="rect">
            <a:avLst/>
          </a:prstGeom>
          <a:noFill/>
        </p:spPr>
      </p:pic>
      <p:pic>
        <p:nvPicPr>
          <p:cNvPr id="8" name="Picture 10" descr="https://encrypted-tbn1.gstatic.com/images?q=tbn:ANd9GcTwW4MpSR7KUUNJ_UEyZQmRw0lyzeXeKVr9CCHNRvJkDuw6Ht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009900"/>
            <a:ext cx="1691640" cy="1409700"/>
          </a:xfrm>
          <a:prstGeom prst="rect">
            <a:avLst/>
          </a:prstGeom>
          <a:noFill/>
        </p:spPr>
      </p:pic>
      <p:pic>
        <p:nvPicPr>
          <p:cNvPr id="9" name="Picture 12" descr="https://encrypted-tbn3.gstatic.com/images?q=tbn:ANd9GcQdoOUPz3UXDMHw1BDH7Wsvgsz6Bu6eju7ZabgjQnUVgYVv3sf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699534"/>
            <a:ext cx="3352800" cy="2082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day Mary shows Tara a piece of meat.  Tara does not want to try it yet. </a:t>
            </a:r>
            <a:endParaRPr lang="en-US" dirty="0"/>
          </a:p>
        </p:txBody>
      </p:sp>
      <p:pic>
        <p:nvPicPr>
          <p:cNvPr id="8206" name="Picture 14" descr="https://encrypted-tbn0.gstatic.com/images?q=tbn:ANd9GcSWAPg4KLIgbqLyxpGJTFQL4t_UWzmPj_wdrG2CDYLY8LmMsN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0"/>
            <a:ext cx="2724150" cy="1676400"/>
          </a:xfrm>
          <a:prstGeom prst="rect">
            <a:avLst/>
          </a:prstGeom>
          <a:noFill/>
        </p:spPr>
      </p:pic>
      <p:pic>
        <p:nvPicPr>
          <p:cNvPr id="8208" name="Picture 16" descr="https://encrypted-tbn0.gstatic.com/images?q=tbn:ANd9GcQnEYXqofOaH_ljsuF2ItdscB437FVQUyv4mS-qBksE0lqQF8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2000250" cy="2286001"/>
          </a:xfrm>
          <a:prstGeom prst="rect">
            <a:avLst/>
          </a:prstGeom>
          <a:noFill/>
        </p:spPr>
      </p:pic>
      <p:pic>
        <p:nvPicPr>
          <p:cNvPr id="8210" name="Picture 18" descr="https://encrypted-tbn2.gstatic.com/images?q=tbn:ANd9GcRjq5soFQMxDCkIdzgBlWW3klDS8HLl0nkwQfpaM3F94Tp8RAjN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953000"/>
            <a:ext cx="2133600" cy="1746456"/>
          </a:xfrm>
          <a:prstGeom prst="rect">
            <a:avLst/>
          </a:prstGeom>
          <a:noFill/>
        </p:spPr>
      </p:pic>
      <p:pic>
        <p:nvPicPr>
          <p:cNvPr id="8212" name="Picture 20" descr="https://encrypted-tbn1.gstatic.com/images?q=tbn:ANd9GcQ46W_t6eSxuh_PJGvVSq54TZrrPHJQZiLKTH7qH_ju056eUB16"/>
          <p:cNvPicPr>
            <a:picLocks noChangeAspect="1" noChangeArrowheads="1"/>
          </p:cNvPicPr>
          <p:nvPr/>
        </p:nvPicPr>
        <p:blipFill>
          <a:blip r:embed="rId5" cstate="print"/>
          <a:srcRect r="41818"/>
          <a:stretch>
            <a:fillRect/>
          </a:stretch>
        </p:blipFill>
        <p:spPr bwMode="auto">
          <a:xfrm>
            <a:off x="7543800" y="2895600"/>
            <a:ext cx="1524000" cy="1743076"/>
          </a:xfrm>
          <a:prstGeom prst="rect">
            <a:avLst/>
          </a:prstGeom>
          <a:noFill/>
        </p:spPr>
      </p:pic>
      <p:pic>
        <p:nvPicPr>
          <p:cNvPr id="8214" name="Picture 22" descr="https://encrypted-tbn2.gstatic.com/images?q=tbn:ANd9GcR_XV_QD_uyD0BtVHr464YTpQ5k3ZPtY_zLQ46AwgUBvbCMLM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800600"/>
            <a:ext cx="2628900" cy="1743076"/>
          </a:xfrm>
          <a:prstGeom prst="rect">
            <a:avLst/>
          </a:prstGeom>
          <a:noFill/>
        </p:spPr>
      </p:pic>
      <p:pic>
        <p:nvPicPr>
          <p:cNvPr id="8216" name="Picture 24" descr="https://encrypted-tbn1.gstatic.com/images?q=tbn:ANd9GcTw4VdYMsI4R238nvZ4wC0YElLimeSiz20Q85EOgGQqnWvGTcb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953000"/>
            <a:ext cx="2619375" cy="1743076"/>
          </a:xfrm>
          <a:prstGeom prst="rect">
            <a:avLst/>
          </a:prstGeom>
          <a:noFill/>
        </p:spPr>
      </p:pic>
      <p:pic>
        <p:nvPicPr>
          <p:cNvPr id="8218" name="Picture 26" descr="https://encrypted-tbn2.gstatic.com/images?q=tbn:ANd9GcQkNlXnGRwA6alKDErc_WKYH3ca1pkzrZV8PO6DVaEZxLrI9Q7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429000"/>
            <a:ext cx="2253672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Playtime is a time to learn.  Can Tara crawl over Mary’s legs?</a:t>
            </a:r>
            <a:endParaRPr lang="en-US" dirty="0"/>
          </a:p>
        </p:txBody>
      </p:sp>
      <p:pic>
        <p:nvPicPr>
          <p:cNvPr id="7170" name="Picture 2" descr="https://encrypted-tbn1.gstatic.com/images?q=tbn:ANd9GcT6Lm82var7PwRs7mlnIvCHuXQ789GHJ_cbcy3Zm-k-5KuRPnxQ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2619375" cy="1743076"/>
          </a:xfrm>
          <a:prstGeom prst="rect">
            <a:avLst/>
          </a:prstGeom>
          <a:noFill/>
        </p:spPr>
      </p:pic>
      <p:pic>
        <p:nvPicPr>
          <p:cNvPr id="7172" name="Picture 4" descr="https://encrypted-tbn3.gstatic.com/images?q=tbn:ANd9GcTuslz82QAdtW8id4EWOQmY1e5pHCYyFRXU_OBsHpdcT1wlz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0"/>
            <a:ext cx="2743200" cy="2743200"/>
          </a:xfrm>
          <a:prstGeom prst="rect">
            <a:avLst/>
          </a:prstGeom>
          <a:noFill/>
        </p:spPr>
      </p:pic>
      <p:pic>
        <p:nvPicPr>
          <p:cNvPr id="7174" name="Picture 6" descr="https://encrypted-tbn2.gstatic.com/images?q=tbn:ANd9GcTHKSyXh_MyINcXIye4tBF1U-nlOCspnMeaKsp0Fk6UVM645jW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933825"/>
            <a:ext cx="1914525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bright lights are scary.  The tiger cub roars.  </a:t>
            </a:r>
            <a:endParaRPr lang="en-US" dirty="0"/>
          </a:p>
        </p:txBody>
      </p:sp>
      <p:pic>
        <p:nvPicPr>
          <p:cNvPr id="6146" name="Picture 2" descr="https://encrypted-tbn0.gstatic.com/images?q=tbn:ANd9GcRUOhj1I3M2NIyfK4wTh0y27LJGjOBNl99bKBvD2vxsTLfHVYg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29000"/>
            <a:ext cx="2762250" cy="1657351"/>
          </a:xfrm>
          <a:prstGeom prst="rect">
            <a:avLst/>
          </a:prstGeom>
          <a:noFill/>
        </p:spPr>
      </p:pic>
      <p:pic>
        <p:nvPicPr>
          <p:cNvPr id="6148" name="Picture 4" descr="https://encrypted-tbn1.gstatic.com/images?q=tbn:ANd9GcTwK-x96oJHwTGW38ij5KYYCfAVuthwqKKVQGGuF9jeLf8n7g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2438400" cy="1828800"/>
          </a:xfrm>
          <a:prstGeom prst="rect">
            <a:avLst/>
          </a:prstGeom>
          <a:noFill/>
        </p:spPr>
      </p:pic>
      <p:pic>
        <p:nvPicPr>
          <p:cNvPr id="6150" name="Picture 6" descr="https://encrypted-tbn1.gstatic.com/images?q=tbn:ANd9GcRNi1K2lYcCr_6gz0iG4C1PJLJPzb3eRK8sGrDaRkJEKVpLcG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24400"/>
            <a:ext cx="2619375" cy="1743076"/>
          </a:xfrm>
          <a:prstGeom prst="rect">
            <a:avLst/>
          </a:prstGeom>
          <a:noFill/>
        </p:spPr>
      </p:pic>
      <p:pic>
        <p:nvPicPr>
          <p:cNvPr id="6152" name="Picture 8" descr="https://encrypted-tbn2.gstatic.com/images?q=tbn:ANd9GcS4veVPYGbMLtRzdgTNCJjrvKa4-f6T2Dyvl532PbeYAW-F9ff44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343400"/>
            <a:ext cx="1914525" cy="2390775"/>
          </a:xfrm>
          <a:prstGeom prst="rect">
            <a:avLst/>
          </a:prstGeom>
          <a:noFill/>
        </p:spPr>
      </p:pic>
      <p:pic>
        <p:nvPicPr>
          <p:cNvPr id="6154" name="Picture 10" descr="https://encrypted-tbn3.gstatic.com/images?q=tbn:ANd9GcTyJWxZoVzvQ_AbfeWhl5b9abIq67meqiDoXaNChPblYUzcKAX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514600"/>
            <a:ext cx="1219200" cy="170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bright lights are scary.  The tiger cub roars.  </a:t>
            </a:r>
          </a:p>
          <a:p>
            <a:pPr>
              <a:buNone/>
            </a:pPr>
            <a:r>
              <a:rPr lang="en-US" sz="2000" dirty="0" smtClean="0"/>
              <a:t>This tiger’s roar might scare you! (0:25) </a:t>
            </a:r>
            <a:r>
              <a:rPr lang="en-US" sz="2000" dirty="0" smtClean="0">
                <a:hlinkClick r:id="rId2"/>
              </a:rPr>
              <a:t>http://www.youtube.com/watch?v=vXbzQun4AO0</a:t>
            </a:r>
            <a:endParaRPr lang="en-US" dirty="0"/>
          </a:p>
          <a:p>
            <a:pPr>
              <a:buNone/>
            </a:pPr>
            <a:r>
              <a:rPr lang="en-US" sz="2000" dirty="0" smtClean="0"/>
              <a:t>Tigers don’t like to be in a cage!  Listen to this tiger cub roar! </a:t>
            </a:r>
            <a:r>
              <a:rPr lang="en-US" sz="2000" dirty="0" smtClean="0">
                <a:hlinkClick r:id="rId3"/>
              </a:rPr>
              <a:t>http://www.youtube.com/watch?v=Ud17EbcBcQY</a:t>
            </a:r>
            <a:r>
              <a:rPr lang="en-US" sz="2000" dirty="0" smtClean="0"/>
              <a:t> </a:t>
            </a:r>
          </a:p>
        </p:txBody>
      </p:sp>
      <p:pic>
        <p:nvPicPr>
          <p:cNvPr id="5122" name="Picture 2" descr="https://encrypted-tbn1.gstatic.com/images?q=tbn:ANd9GcSUye71ysZ43Ag-W99_pbzLaucEmd_nkG_1JA1M_9KVoqNH45Se2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572000"/>
            <a:ext cx="2552700" cy="1790701"/>
          </a:xfrm>
          <a:prstGeom prst="rect">
            <a:avLst/>
          </a:prstGeom>
          <a:noFill/>
        </p:spPr>
      </p:pic>
      <p:pic>
        <p:nvPicPr>
          <p:cNvPr id="5124" name="Picture 4" descr="https://encrypted-tbn2.gstatic.com/images?q=tbn:ANd9GcRjrEuxhHEjEWHygGdn_qPqjhOU4eFrV6vH5qHp67vfld5-xn2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4825" y="4419600"/>
            <a:ext cx="2162175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air is filled with new smells. </a:t>
            </a:r>
            <a:endParaRPr lang="en-US" dirty="0"/>
          </a:p>
        </p:txBody>
      </p:sp>
      <p:pic>
        <p:nvPicPr>
          <p:cNvPr id="4100" name="Picture 4" descr="https://encrypted-tbn0.gstatic.com/images?q=tbn:ANd9GcTLJPLDIaP6NiX8iRS9-7NY6IDqjQP9e5D-oPCiOoZJxEdDLLT4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76600"/>
            <a:ext cx="4419600" cy="3310436"/>
          </a:xfrm>
          <a:prstGeom prst="rect">
            <a:avLst/>
          </a:prstGeom>
          <a:noFill/>
        </p:spPr>
      </p:pic>
      <p:pic>
        <p:nvPicPr>
          <p:cNvPr id="4102" name="Picture 6" descr="https://encrypted-tbn1.gstatic.com/images?q=tbn:ANd9GcS53xbit1RTfltGBG-Amd7iv2aTBl4SPmm5elUBkosGOln0Fp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362200"/>
            <a:ext cx="391245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Climbing over Lynn is fun.  </a:t>
            </a:r>
            <a:endParaRPr lang="en-US" dirty="0"/>
          </a:p>
        </p:txBody>
      </p:sp>
      <p:pic>
        <p:nvPicPr>
          <p:cNvPr id="3074" name="Picture 2" descr="https://encrypted-tbn0.gstatic.com/images?q=tbn:ANd9GcRfuMSG5zjhKuq3hzlCdfxJJYHP9vfzwIxqxFo-VVcPB_xwDhAU9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3276600" cy="2200345"/>
          </a:xfrm>
          <a:prstGeom prst="rect">
            <a:avLst/>
          </a:prstGeom>
          <a:noFill/>
        </p:spPr>
      </p:pic>
      <p:pic>
        <p:nvPicPr>
          <p:cNvPr id="3076" name="Picture 4" descr="https://encrypted-tbn1.gstatic.com/images?q=tbn:ANd9GcQZKTCQrrDYpvVuux3Aqur7gI3cp3ZT7VHrIsw2TRsXKXpgpMLm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24399"/>
            <a:ext cx="3048000" cy="2028307"/>
          </a:xfrm>
          <a:prstGeom prst="rect">
            <a:avLst/>
          </a:prstGeom>
          <a:noFill/>
        </p:spPr>
      </p:pic>
      <p:pic>
        <p:nvPicPr>
          <p:cNvPr id="3078" name="Picture 6" descr="https://encrypted-tbn3.gstatic.com/images?q=tbn:ANd9GcRFPTPl00nWaC1HYCBevVwfy4JYjZFDvvnvXJdtvRsKbmfkn0L3K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43400"/>
            <a:ext cx="3962400" cy="2377441"/>
          </a:xfrm>
          <a:prstGeom prst="rect">
            <a:avLst/>
          </a:prstGeom>
          <a:noFill/>
        </p:spPr>
      </p:pic>
      <p:pic>
        <p:nvPicPr>
          <p:cNvPr id="3080" name="Picture 8" descr="https://encrypted-tbn3.gstatic.com/images?q=tbn:ANd9GcQq3Yg8lCMBd2i73WGbeEngwZ7nKM6T_as1i0eMBazQBNhPTTs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40610"/>
            <a:ext cx="2581275" cy="3878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enough</a:t>
            </a:r>
          </a:p>
          <a:p>
            <a:pPr lvl="1"/>
            <a:r>
              <a:rPr lang="en-US" i="1" dirty="0" smtClean="0"/>
              <a:t>She is old enough to play outside.</a:t>
            </a:r>
          </a:p>
          <a:p>
            <a:r>
              <a:rPr lang="en-US" i="1" dirty="0" smtClean="0"/>
              <a:t>across</a:t>
            </a:r>
          </a:p>
          <a:p>
            <a:pPr lvl="1"/>
            <a:r>
              <a:rPr lang="en-US" i="1" dirty="0" smtClean="0"/>
              <a:t> She runs across the grass. 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Tara is a tiger cub. </a:t>
            </a:r>
            <a:endParaRPr lang="en-US" dirty="0"/>
          </a:p>
        </p:txBody>
      </p:sp>
      <p:pic>
        <p:nvPicPr>
          <p:cNvPr id="18434" name="Picture 2" descr="https://encrypted-tbn2.gstatic.com/images?q=tbn:ANd9GcR9RHJsbK-ciLGHLYrRE88OxkX43gQvlupTFymA1OpFHv_hTLSW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114800" cy="2849882"/>
          </a:xfrm>
          <a:prstGeom prst="rect">
            <a:avLst/>
          </a:prstGeom>
          <a:noFill/>
        </p:spPr>
      </p:pic>
      <p:pic>
        <p:nvPicPr>
          <p:cNvPr id="18436" name="Picture 4" descr="https://encrypted-tbn1.gstatic.com/images?q=tbn:ANd9GcRUwW3TaerCIbEkzWY2pHaRKcOfaMgooeC3xLZUTle4sXFp2o-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652" y="3276600"/>
            <a:ext cx="4603323" cy="3448051"/>
          </a:xfrm>
          <a:prstGeom prst="rect">
            <a:avLst/>
          </a:prstGeom>
          <a:noFill/>
        </p:spPr>
      </p:pic>
      <p:pic>
        <p:nvPicPr>
          <p:cNvPr id="18438" name="Picture 6" descr="https://encrypted-tbn2.gstatic.com/images?q=tbn:ANd9GcRUhHWT7B44gLkFLCqbmks-XvV72SsKvhmXJv1EaN_nMxjYQFx8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878" y="628649"/>
            <a:ext cx="4151522" cy="2266951"/>
          </a:xfrm>
          <a:prstGeom prst="rect">
            <a:avLst/>
          </a:prstGeom>
          <a:noFill/>
        </p:spPr>
      </p:pic>
      <p:pic>
        <p:nvPicPr>
          <p:cNvPr id="18440" name="Picture 8" descr="https://encrypted-tbn1.gstatic.com/images?q=tbn:ANd9GcTHCyDUWNyDe0pfJn2Q5IujG_B9QCYKZH64jJCuVA0ErQc804e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057775"/>
            <a:ext cx="253365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 cub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maxcdn.thedesigninspiration.com/wp-content/uploads/2009/09/cute-animals/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5257800" cy="4010025"/>
          </a:xfrm>
          <a:prstGeom prst="rect">
            <a:avLst/>
          </a:prstGeom>
          <a:noFill/>
        </p:spPr>
      </p:pic>
      <p:pic>
        <p:nvPicPr>
          <p:cNvPr id="17410" name="Picture 2" descr="https://encrypted-tbn1.gstatic.com/images?q=tbn:ANd9GcQSQlZMF4Fw3AojK2DNCTZAHF_ddm6JnKq1fMwBNdjxuFL-sxN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7624"/>
            <a:ext cx="2466975" cy="1857376"/>
          </a:xfrm>
          <a:prstGeom prst="rect">
            <a:avLst/>
          </a:prstGeom>
          <a:noFill/>
        </p:spPr>
      </p:pic>
      <p:pic>
        <p:nvPicPr>
          <p:cNvPr id="17412" name="Picture 4" descr="https://encrypted-tbn0.gstatic.com/images?q=tbn:ANd9GcQNcqk-bOG6fLa2Pun773Eu45x-6zO51E-EVIKBgqaQuaV25L3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533899"/>
            <a:ext cx="1971675" cy="2324101"/>
          </a:xfrm>
          <a:prstGeom prst="rect">
            <a:avLst/>
          </a:prstGeom>
          <a:noFill/>
        </p:spPr>
      </p:pic>
      <p:pic>
        <p:nvPicPr>
          <p:cNvPr id="17414" name="Picture 6" descr="https://encrypted-tbn3.gstatic.com/images?q=tbn:ANd9GcQ_XcK7RpUZ-4EzhbkN2CokawqHyBEZ3I3ml3yvn44bYk5EheTTJ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962400"/>
            <a:ext cx="2143125" cy="2143125"/>
          </a:xfrm>
          <a:prstGeom prst="rect">
            <a:avLst/>
          </a:prstGeom>
          <a:noFill/>
        </p:spPr>
      </p:pic>
      <p:pic>
        <p:nvPicPr>
          <p:cNvPr id="17418" name="Picture 10" descr="https://encrypted-tbn3.gstatic.com/images?q=tbn:ANd9GcRwpC4YRSkyPNhelPr6gSkjLZzynxU0Z8Cw6H0EoHhddCJcJPg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905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i.huffpost.com/gadgets/slideshows/198601/slide_198601_493587_hu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23366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media.treehugger.com/assets/images/2011/10/tiger-cub-in-luggage.jpg.644x0_q100_crop-s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23875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sphotos-a.xx.fbcdn.net/hphotos-prn1/c68.0.403.403/p403x403/76101_10151145562547045_164472989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5105400" cy="510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1funny.com/wp-content/uploads/2011/06/tiger-and-c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667500" cy="511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28.media.tumblr.com/tumblr_l3o2gcvADD1qa63vh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55134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339</TotalTime>
  <Words>251</Words>
  <Application>Microsoft Office PowerPoint</Application>
  <PresentationFormat>On-screen Show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Verve</vt:lpstr>
      <vt:lpstr>A Tiger Cub Grows Up</vt:lpstr>
      <vt:lpstr>Nonfiction</vt:lpstr>
      <vt:lpstr>tiger</vt:lpstr>
      <vt:lpstr>tiger cub</vt:lpstr>
      <vt:lpstr>Slide 5</vt:lpstr>
      <vt:lpstr>Slide 6</vt:lpstr>
      <vt:lpstr>Slide 7</vt:lpstr>
      <vt:lpstr>Slide 8</vt:lpstr>
      <vt:lpstr>Slide 9</vt:lpstr>
      <vt:lpstr>Slide 10</vt:lpstr>
      <vt:lpstr>Slide 11</vt:lpstr>
      <vt:lpstr>Tiger cub</vt:lpstr>
      <vt:lpstr>Other animal babies</vt:lpstr>
      <vt:lpstr>wild</vt:lpstr>
      <vt:lpstr>eyes</vt:lpstr>
      <vt:lpstr>falls asleep</vt:lpstr>
      <vt:lpstr>belly</vt:lpstr>
      <vt:lpstr>baby teeth</vt:lpstr>
      <vt:lpstr>baby teeth- tigers </vt:lpstr>
      <vt:lpstr>pointed</vt:lpstr>
      <vt:lpstr>rounded</vt:lpstr>
      <vt:lpstr>meat</vt:lpstr>
      <vt:lpstr>learn</vt:lpstr>
      <vt:lpstr>scary</vt:lpstr>
      <vt:lpstr>roars</vt:lpstr>
      <vt:lpstr>air</vt:lpstr>
      <vt:lpstr>climbing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56</cp:revision>
  <dcterms:created xsi:type="dcterms:W3CDTF">2012-12-06T19:34:33Z</dcterms:created>
  <dcterms:modified xsi:type="dcterms:W3CDTF">2012-12-18T16:18:38Z</dcterms:modified>
</cp:coreProperties>
</file>