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94" r:id="rId3"/>
    <p:sldId id="280" r:id="rId4"/>
    <p:sldId id="276" r:id="rId5"/>
    <p:sldId id="277" r:id="rId6"/>
    <p:sldId id="278" r:id="rId7"/>
    <p:sldId id="279" r:id="rId8"/>
    <p:sldId id="281" r:id="rId9"/>
    <p:sldId id="282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CE51-BCC7-41EF-B002-C766B8232E14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2605-0967-49A6-900A-9A043B72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Sand Castle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6.5</a:t>
            </a:r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 l="21111" t="27556" r="52222" b="16444"/>
          <a:stretch>
            <a:fillRect/>
          </a:stretch>
        </p:blipFill>
        <p:spPr bwMode="auto">
          <a:xfrm>
            <a:off x="0" y="1905000"/>
            <a:ext cx="365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“Can I help?” asked a girl with a spoon.</a:t>
            </a:r>
            <a:endParaRPr lang="en-US" dirty="0"/>
          </a:p>
        </p:txBody>
      </p:sp>
      <p:pic>
        <p:nvPicPr>
          <p:cNvPr id="11266" name="Picture 2" descr="https://encrypted-tbn3.gstatic.com/images?q=tbn:ANd9GcS37jGB8d8oMfjLygjSiblBuuwtEUSWu29Q5y6ImxlFPpXYFVLv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2667000" cy="4007787"/>
          </a:xfrm>
          <a:prstGeom prst="rect">
            <a:avLst/>
          </a:prstGeom>
          <a:noFill/>
        </p:spPr>
      </p:pic>
      <p:pic>
        <p:nvPicPr>
          <p:cNvPr id="11268" name="Picture 4" descr="https://encrypted-tbn0.gstatic.com/images?q=tbn:ANd9GcRG5YrhBppxc6Wv0Fh-YdXJZcrbBnK3RP48My1sTIWid9RRWDI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581400"/>
            <a:ext cx="2390775" cy="191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“If I dig a path to the lake, the moat will fill up with water,” the girl said. </a:t>
            </a:r>
            <a:endParaRPr lang="en-US" dirty="0"/>
          </a:p>
        </p:txBody>
      </p:sp>
      <p:pic>
        <p:nvPicPr>
          <p:cNvPr id="10242" name="Picture 2" descr="https://encrypted-tbn2.gstatic.com/images?q=tbn:ANd9GcRG0D7hw6o8-zOJyWxx774m__kzkV8pT7F9vdNh1L2uDooInk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199"/>
            <a:ext cx="3886200" cy="2586091"/>
          </a:xfrm>
          <a:prstGeom prst="rect">
            <a:avLst/>
          </a:prstGeom>
          <a:noFill/>
        </p:spPr>
      </p:pic>
      <p:pic>
        <p:nvPicPr>
          <p:cNvPr id="10244" name="Picture 4" descr="https://encrypted-tbn1.gstatic.com/images?q=tbn:ANd9GcSweNtq4FlDM13VSqfmpa0T-RDqsWqsEYHf_ZPsj4b41BbtrECV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97811"/>
            <a:ext cx="4267200" cy="3183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sloshed into the path and headed toward the moat. </a:t>
            </a:r>
            <a:endParaRPr lang="en-US" dirty="0" smtClean="0"/>
          </a:p>
          <a:p>
            <a:pPr>
              <a:buNone/>
            </a:pPr>
            <a:r>
              <a:rPr lang="en-US" sz="2000" dirty="0" smtClean="0"/>
              <a:t>These people are looking toward their goal.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		The kids are running toward the soccer ball.  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9218" name="Picture 2" descr="https://encrypted-tbn1.gstatic.com/images?q=tbn:ANd9GcRmivKLGI_85lT-DngwGfvfsJjK0W6f6U8Teil58ZRsm1ZP8-G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2133600" cy="2143125"/>
          </a:xfrm>
          <a:prstGeom prst="rect">
            <a:avLst/>
          </a:prstGeom>
          <a:noFill/>
        </p:spPr>
      </p:pic>
      <p:pic>
        <p:nvPicPr>
          <p:cNvPr id="9222" name="Picture 6" descr="https://encrypted-tbn2.gstatic.com/images?q=tbn:ANd9GcRBp7govSi-thxUDblFnkbzmulcGP_RQdgJA1wos22ttkN-nsZS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25" y="48006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“You will need to protect your castle,” said the boy with the cup. </a:t>
            </a:r>
            <a:endParaRPr lang="en-US" dirty="0"/>
          </a:p>
        </p:txBody>
      </p:sp>
      <p:pic>
        <p:nvPicPr>
          <p:cNvPr id="8194" name="Picture 2" descr="https://encrypted-tbn3.gstatic.com/images?q=tbn:ANd9GcS6TO9tfWOeLm-B2huPM6FwLutoYcTo3NYXWBI5oqHMt4lXI5Ji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95600"/>
            <a:ext cx="2486025" cy="1838325"/>
          </a:xfrm>
          <a:prstGeom prst="rect">
            <a:avLst/>
          </a:prstGeom>
          <a:noFill/>
        </p:spPr>
      </p:pic>
      <p:pic>
        <p:nvPicPr>
          <p:cNvPr id="8196" name="Picture 4" descr="http://www.myteenagewerewolf.com/home/lauren/public_html/wp-content/uploads/2010/03/lion-protecting-c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971800"/>
            <a:ext cx="3952875" cy="3600451"/>
          </a:xfrm>
          <a:prstGeom prst="rect">
            <a:avLst/>
          </a:prstGeom>
          <a:noFill/>
        </p:spPr>
      </p:pic>
      <p:pic>
        <p:nvPicPr>
          <p:cNvPr id="8198" name="Picture 6" descr="https://encrypted-tbn3.gstatic.com/images?q=tbn:ANd9GcSdaBy1chqdABAqI3uL_AD6e1C8Um2_fL159FEfoxP1x_lpf7IuUQLb-t_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963332"/>
            <a:ext cx="1440873" cy="1761068"/>
          </a:xfrm>
          <a:prstGeom prst="rect">
            <a:avLst/>
          </a:prstGeom>
          <a:noFill/>
        </p:spPr>
      </p:pic>
      <p:pic>
        <p:nvPicPr>
          <p:cNvPr id="8200" name="Picture 8" descr="https://encrypted-tbn1.gstatic.com/images?q=tbn:ANd9GcQ4rQJB_ehl-6KRYs8plehOcORUiI7_SpTBiKRrhtnIv6Fdmeh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800600"/>
            <a:ext cx="1752600" cy="1985172"/>
          </a:xfrm>
          <a:prstGeom prst="rect">
            <a:avLst/>
          </a:prstGeom>
          <a:noFill/>
        </p:spPr>
      </p:pic>
      <p:pic>
        <p:nvPicPr>
          <p:cNvPr id="8202" name="Picture 10" descr="https://encrypted-tbn0.gstatic.com/images?q=tbn:ANd9GcQhWxwtykk4FvTkISZ7nms1BwTPHpA_GyZQfG5BeMPliqckzG_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800600"/>
            <a:ext cx="2743198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“Can I help?” asked the girl with the rake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7170" name="Picture 2" descr="https://encrypted-tbn1.gstatic.com/images?q=tbn:ANd9GcR1jUE8CRE0m3c4J_80rC5ljLjzVp51z-Ym1XrQvbeCvL3_g0D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352800"/>
            <a:ext cx="2257425" cy="2028826"/>
          </a:xfrm>
          <a:prstGeom prst="rect">
            <a:avLst/>
          </a:prstGeom>
          <a:noFill/>
        </p:spPr>
      </p:pic>
      <p:pic>
        <p:nvPicPr>
          <p:cNvPr id="7172" name="Picture 4" descr="https://encrypted-tbn3.gstatic.com/images?q=tbn:ANd9GcSYMqISZPKefy1U28r5z_XvE0pQQD1g_MTi6V9TOQrrw-OkCayH6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200400"/>
            <a:ext cx="1819275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“You need a road, so people can get to the castle,” said the girl with the rake. </a:t>
            </a:r>
            <a:endParaRPr lang="en-US" dirty="0"/>
          </a:p>
        </p:txBody>
      </p:sp>
      <p:pic>
        <p:nvPicPr>
          <p:cNvPr id="6146" name="Picture 2" descr="https://encrypted-tbn1.gstatic.com/images?q=tbn:ANd9GcTimYq3xCR6lzTv0d5HPjFzw7jP9EaOyRZj5ARRwVxnCfmAP8HWFvfd1pY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1600200" cy="2400302"/>
          </a:xfrm>
          <a:prstGeom prst="rect">
            <a:avLst/>
          </a:prstGeom>
          <a:noFill/>
        </p:spPr>
      </p:pic>
      <p:pic>
        <p:nvPicPr>
          <p:cNvPr id="6148" name="Picture 4" descr="https://encrypted-tbn1.gstatic.com/images?q=tbn:ANd9GcSs56ICr6P1xbzY0c5D-Xu4rarpYUYsnimSLCHYT5Q242Ahw_a3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352800"/>
            <a:ext cx="4191000" cy="3139206"/>
          </a:xfrm>
          <a:prstGeom prst="rect">
            <a:avLst/>
          </a:prstGeom>
          <a:noFill/>
        </p:spPr>
      </p:pic>
      <p:pic>
        <p:nvPicPr>
          <p:cNvPr id="6150" name="Picture 6" descr="https://encrypted-tbn1.gstatic.com/images?q=tbn:ANd9GcRTzW513JZjoE5BxsQG05Lmv4qoCQrlWVoaIRDBDkbMr97ZeNV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1910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road lay wide and welcoming. </a:t>
            </a:r>
            <a:endParaRPr lang="en-US" dirty="0"/>
          </a:p>
        </p:txBody>
      </p:sp>
      <p:pic>
        <p:nvPicPr>
          <p:cNvPr id="5122" name="Picture 2" descr="https://encrypted-tbn1.gstatic.com/images?q=tbn:ANd9GcRpr7iGU6lyfhnS1wHCC7ONZr-gv6n5aWDiwokwoAezUqLso2ROEQ"/>
          <p:cNvPicPr>
            <a:picLocks noChangeAspect="1" noChangeArrowheads="1"/>
          </p:cNvPicPr>
          <p:nvPr/>
        </p:nvPicPr>
        <p:blipFill>
          <a:blip r:embed="rId2" cstate="print"/>
          <a:srcRect l="23426" r="7859"/>
          <a:stretch>
            <a:fillRect/>
          </a:stretch>
        </p:blipFill>
        <p:spPr bwMode="auto">
          <a:xfrm>
            <a:off x="5105400" y="2971800"/>
            <a:ext cx="3352800" cy="3276600"/>
          </a:xfrm>
          <a:prstGeom prst="rect">
            <a:avLst/>
          </a:prstGeom>
          <a:noFill/>
        </p:spPr>
      </p:pic>
      <p:pic>
        <p:nvPicPr>
          <p:cNvPr id="5124" name="Picture 4" descr="https://encrypted-tbn2.gstatic.com/images?q=tbn:ANd9GcQMRJpTEflSl2lvb0fbUhcAum4qCzb028rxmihydRbAHzTDY2Ve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00400"/>
            <a:ext cx="3429000" cy="2568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“As soon as we leave, someone will wreck it,” said Louis. </a:t>
            </a:r>
            <a:endParaRPr lang="en-US" dirty="0" smtClean="0"/>
          </a:p>
          <a:p>
            <a:pPr>
              <a:buNone/>
            </a:pPr>
            <a:r>
              <a:rPr lang="en-US" sz="2000" dirty="0" smtClean="0"/>
              <a:t>						leaving the beach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leaving school</a:t>
            </a:r>
            <a:endParaRPr lang="en-US" sz="2000" dirty="0"/>
          </a:p>
        </p:txBody>
      </p:sp>
      <p:pic>
        <p:nvPicPr>
          <p:cNvPr id="4100" name="Picture 4" descr="https://encrypted-tbn1.gstatic.com/images?q=tbn:ANd9GcT6YUJt9t4usbWultXiVqFYphgjX_aLEj5rMSFukK_o4otWIXD0vw"/>
          <p:cNvPicPr>
            <a:picLocks noChangeAspect="1" noChangeArrowheads="1"/>
          </p:cNvPicPr>
          <p:nvPr/>
        </p:nvPicPr>
        <p:blipFill>
          <a:blip r:embed="rId2" cstate="print"/>
          <a:srcRect b="9302"/>
          <a:stretch>
            <a:fillRect/>
          </a:stretch>
        </p:blipFill>
        <p:spPr bwMode="auto">
          <a:xfrm>
            <a:off x="4343400" y="3276600"/>
            <a:ext cx="4569992" cy="2971800"/>
          </a:xfrm>
          <a:prstGeom prst="rect">
            <a:avLst/>
          </a:prstGeom>
          <a:noFill/>
        </p:spPr>
      </p:pic>
      <p:pic>
        <p:nvPicPr>
          <p:cNvPr id="4102" name="Picture 6" descr="https://encrypted-tbn3.gstatic.com/images?q=tbn:ANd9GcS-uyQ4BPcHzw4UUwZOB81Z1dvPBHOP7JDBlDZoijC5XhyemCeR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366426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“As soon as we leave, someone will wreck it,” said Louis.  </a:t>
            </a:r>
          </a:p>
          <a:p>
            <a:endParaRPr lang="en-US" dirty="0"/>
          </a:p>
        </p:txBody>
      </p:sp>
      <p:pic>
        <p:nvPicPr>
          <p:cNvPr id="3074" name="Picture 2" descr="https://encrypted-tbn0.gstatic.com/images?q=tbn:ANd9GcRvjuAbwqgT8bluXgfTKY5IVgYaMOL2vFdxcVpgP-P-QoWODI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3148500" cy="2133600"/>
          </a:xfrm>
          <a:prstGeom prst="rect">
            <a:avLst/>
          </a:prstGeom>
          <a:noFill/>
        </p:spPr>
      </p:pic>
      <p:pic>
        <p:nvPicPr>
          <p:cNvPr id="3076" name="Picture 4" descr="https://encrypted-tbn3.gstatic.com/images?q=tbn:ANd9GcSqFh1XQ-xIgzxE3r_8tZ-2UwcqcHF8QzzeI9OgvAZjS6oBI-R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572000"/>
            <a:ext cx="2400300" cy="1905000"/>
          </a:xfrm>
          <a:prstGeom prst="rect">
            <a:avLst/>
          </a:prstGeom>
          <a:noFill/>
        </p:spPr>
      </p:pic>
      <p:pic>
        <p:nvPicPr>
          <p:cNvPr id="3078" name="Picture 6" descr="https://encrypted-tbn1.gstatic.com/images?q=tbn:ANd9GcTyVt_76C6XvggWwUFAA9Bzq2XR_T_j6hQ0LbNlt-VlAZ8F52prS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743200"/>
            <a:ext cx="3124200" cy="2782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toppled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flurry, they all kicked the road, toppled the wall, flattened the path, filled the moat, and crushed the castle.  </a:t>
            </a:r>
            <a:endParaRPr lang="en-US" dirty="0"/>
          </a:p>
        </p:txBody>
      </p:sp>
      <p:pic>
        <p:nvPicPr>
          <p:cNvPr id="2050" name="Picture 2" descr="https://encrypted-tbn0.gstatic.com/images?q=tbn:ANd9GcRO6FSDNX2Wjw8rHB-mKmIKhWh55djgAMbN5caxiX2ntxcm3wi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962400"/>
            <a:ext cx="2190750" cy="2085976"/>
          </a:xfrm>
          <a:prstGeom prst="rect">
            <a:avLst/>
          </a:prstGeom>
          <a:noFill/>
        </p:spPr>
      </p:pic>
      <p:pic>
        <p:nvPicPr>
          <p:cNvPr id="2052" name="Picture 4" descr="https://encrypted-tbn1.gstatic.com/images?q=tbn:ANd9GcQ9nMXdMmvDzpbzINQeGi03krw3PSIlIw9dxijjcdyUk_qTj8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14800"/>
            <a:ext cx="2476500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nonfiction article gives information about a topic. 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1667" t="27556" r="52222" b="15555"/>
          <a:stretch>
            <a:fillRect/>
          </a:stretch>
        </p:blipFill>
        <p:spPr bwMode="auto">
          <a:xfrm>
            <a:off x="0" y="4114800"/>
            <a:ext cx="1752600" cy="258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 l="21111" t="27556" r="52222" b="16444"/>
          <a:stretch>
            <a:fillRect/>
          </a:stretch>
        </p:blipFill>
        <p:spPr bwMode="auto">
          <a:xfrm>
            <a:off x="5410200" y="41148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41528" t="20889" r="24722" b="7333"/>
          <a:stretch>
            <a:fillRect/>
          </a:stretch>
        </p:blipFill>
        <p:spPr bwMode="auto">
          <a:xfrm>
            <a:off x="3657600" y="4114800"/>
            <a:ext cx="16764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 l="41563" t="21167" r="24687" b="6333"/>
          <a:stretch>
            <a:fillRect/>
          </a:stretch>
        </p:blipFill>
        <p:spPr bwMode="auto">
          <a:xfrm>
            <a:off x="1828800" y="4114800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 l="42222" t="21333" r="25556" b="7556"/>
          <a:stretch>
            <a:fillRect/>
          </a:stretch>
        </p:blipFill>
        <p:spPr bwMode="auto">
          <a:xfrm>
            <a:off x="7315200" y="41148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 castle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img4-1.coastalliving.timeinc.net/i/2007/07/sandcastle-l.jpg?400: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 (dug)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46592"/>
          </a:xfrm>
        </p:spPr>
        <p:txBody>
          <a:bodyPr>
            <a:normAutofit/>
          </a:bodyPr>
          <a:lstStyle/>
          <a:p>
            <a:r>
              <a:rPr lang="en-US" dirty="0" smtClean="0"/>
              <a:t>Jen dug the sand with her shovel. </a:t>
            </a:r>
            <a:endParaRPr lang="en-US" dirty="0"/>
          </a:p>
        </p:txBody>
      </p:sp>
      <p:pic>
        <p:nvPicPr>
          <p:cNvPr id="18434" name="Picture 2" descr="http://t2.gstatic.com/images?q=tbn:ANd9GcRGyGoPkA5xJMbbsN_fGdfAQty4fGzOR7bHvVLcq5X-0r9siETW:www.diamondsintheruff.com/DI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46" y="4191000"/>
            <a:ext cx="2608254" cy="2667000"/>
          </a:xfrm>
          <a:prstGeom prst="rect">
            <a:avLst/>
          </a:prstGeom>
          <a:noFill/>
        </p:spPr>
      </p:pic>
      <p:pic>
        <p:nvPicPr>
          <p:cNvPr id="18436" name="Picture 4" descr="http://t2.gstatic.com/images?q=tbn:ANd9GcSrnX50_JP5y4lFt2tYLbM0r9bU046m6nCX53PHDEj6Os0aG0eG:upload.wikimedia.org/wikipedia/commons/1/13/Digging_in_permafr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590800"/>
            <a:ext cx="2950195" cy="2209800"/>
          </a:xfrm>
          <a:prstGeom prst="rect">
            <a:avLst/>
          </a:prstGeom>
          <a:noFill/>
        </p:spPr>
      </p:pic>
      <p:pic>
        <p:nvPicPr>
          <p:cNvPr id="18438" name="Picture 6" descr="http://t3.gstatic.com/images?q=tbn:ANd9GcSTkZ3kDCwG9tNmyMfNsqLC526BIa259sFVUwT7PwwJ-y3_mQiu:www.dreamstime.com/digging-in-the-sand-thumb159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743200"/>
            <a:ext cx="2895600" cy="3865775"/>
          </a:xfrm>
          <a:prstGeom prst="rect">
            <a:avLst/>
          </a:prstGeom>
          <a:noFill/>
        </p:spPr>
      </p:pic>
      <p:pic>
        <p:nvPicPr>
          <p:cNvPr id="18440" name="Picture 8" descr="http://t0.gstatic.com/images?q=tbn:ANd9GcTTSkUaK4TmROp9O81BKz-aDh4SvmM5aAJ8iMPGBa0EpsD6iOIX:www.whigham.org/baby/Jun06/Jun%25204%2520-%2520Vacation!/At%2520Lake%2520Lewisville%2520with%2520Dad/Digging%2520in%2520the%2520s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8768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Jen dug the sand with her shovel.  </a:t>
            </a:r>
            <a:endParaRPr lang="en-US" dirty="0"/>
          </a:p>
        </p:txBody>
      </p:sp>
      <p:pic>
        <p:nvPicPr>
          <p:cNvPr id="17410" name="Picture 2" descr="http://t3.gstatic.com/images?q=tbn:ANd9GcSTkZ3kDCwG9tNmyMfNsqLC526BIa259sFVUwT7PwwJ-y3_mQiu:www.dreamstime.com/digging-in-the-sand-thumb159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1847850" cy="2466975"/>
          </a:xfrm>
          <a:prstGeom prst="rect">
            <a:avLst/>
          </a:prstGeom>
          <a:noFill/>
        </p:spPr>
      </p:pic>
      <p:pic>
        <p:nvPicPr>
          <p:cNvPr id="17412" name="Picture 4" descr="http://t0.gstatic.com/images?q=tbn:ANd9GcT3XCYvxQ1tT9n5RmTAMKKd_kWKmSVBamuffSJVSAKQRB7_u9PuKg:https://twimg0-a.akamaihd.net/profile_images/2178494445/shovel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267200"/>
            <a:ext cx="2143125" cy="2143125"/>
          </a:xfrm>
          <a:prstGeom prst="rect">
            <a:avLst/>
          </a:prstGeom>
          <a:noFill/>
        </p:spPr>
      </p:pic>
      <p:pic>
        <p:nvPicPr>
          <p:cNvPr id="17414" name="Picture 6" descr="http://t1.gstatic.com/images?q=tbn:ANd9GcTW_I1P5ZCWpQ80jIRy5Qmib6U1PbT_U0SW71g4YkWoSwlT22vK:us.123rf.com/400wm/400/400/olivierl/olivierl1004/olivierl100400027/6870453-antique-gardening-tools-shovel-and-spading-fork-in-grass-over-wh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95600"/>
            <a:ext cx="4351309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boy with a bucket watched.  </a:t>
            </a:r>
          </a:p>
          <a:p>
            <a:endParaRPr lang="en-US" dirty="0"/>
          </a:p>
        </p:txBody>
      </p:sp>
      <p:pic>
        <p:nvPicPr>
          <p:cNvPr id="16386" name="Picture 2" descr="http://t2.gstatic.com/images?q=tbn:ANd9GcTy7fQny5ZoF9DEGfRX1SKZ1khncHlNUzMwvoA6CzOE5Fb9f1bc:static.oprah.com/images/201111/orig/201111-orig-sand-bucket-284x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2667000" cy="4007787"/>
          </a:xfrm>
          <a:prstGeom prst="rect">
            <a:avLst/>
          </a:prstGeom>
          <a:noFill/>
        </p:spPr>
      </p:pic>
      <p:pic>
        <p:nvPicPr>
          <p:cNvPr id="16388" name="Picture 4" descr="http://t0.gstatic.com/images?q=tbn:ANd9GcS3X3B3JN9P7Y6F9sTf2P7iYP8_w71ec4GU2Qf3N0S4DxbA8-Fz:image.shutterstock.com/display_pic_with_logo/61369/61369,1270575341,2/stock-photo-bucket-shovel-and-rake-on-the-beach-sand-with-copy-space-on-a-white-background-shallow-depth-of-50355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199" y="2819400"/>
            <a:ext cx="4504267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“Your castle needs a moat,” said the boy.  He dug a circle around Jen’s castle with his bucket. </a:t>
            </a:r>
            <a:endParaRPr lang="en-US" dirty="0"/>
          </a:p>
        </p:txBody>
      </p:sp>
      <p:pic>
        <p:nvPicPr>
          <p:cNvPr id="15362" name="Picture 2" descr="http://t3.gstatic.com/images?q=tbn:ANd9GcT_PkwU3zm6NN5bt10F1bw28Vwv5j6PcZNeyuRvQUo2MAJqTcgs6A:upload.wikimedia.org/wikipedia/commons/2/2e/Ightham_Mote_M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825" y="76200"/>
            <a:ext cx="2466975" cy="1847851"/>
          </a:xfrm>
          <a:prstGeom prst="rect">
            <a:avLst/>
          </a:prstGeom>
          <a:noFill/>
        </p:spPr>
      </p:pic>
      <p:pic>
        <p:nvPicPr>
          <p:cNvPr id="15364" name="Picture 4" descr="http://t2.gstatic.com/images?q=tbn:ANd9GcS4PpBovoKzP__zQjwyAHelPGUzRRgdzTJy7YBc9QRBb35ai-dePA:www.scrapbookpages.com/Rothenburg/Photographs/RoderMo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1453"/>
            <a:ext cx="2057400" cy="1873547"/>
          </a:xfrm>
          <a:prstGeom prst="rect">
            <a:avLst/>
          </a:prstGeom>
          <a:noFill/>
        </p:spPr>
      </p:pic>
      <p:pic>
        <p:nvPicPr>
          <p:cNvPr id="15366" name="Picture 6" descr="http://t1.gstatic.com/images?q=tbn:ANd9GcThjDK4QURyg3qcnXNqMf8rUZRn2YUgcV0c5tAIu2eKyidG9449fQ:thumbs.dreamstime.com/thumb_448/125663025869YVS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352800"/>
            <a:ext cx="2276475" cy="3420932"/>
          </a:xfrm>
          <a:prstGeom prst="rect">
            <a:avLst/>
          </a:prstGeom>
          <a:noFill/>
        </p:spPr>
      </p:pic>
      <p:pic>
        <p:nvPicPr>
          <p:cNvPr id="15368" name="Picture 8" descr="http://t3.gstatic.com/images?q=tbn:ANd9GcSrI9koBwl8hyc7REqgPwe3X7utpp_XTbXUShL2SIJQSTQbr7S5LQ:www.fetlerart.com/images/Sand%2520Cast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895600"/>
            <a:ext cx="2688334" cy="2133599"/>
          </a:xfrm>
          <a:prstGeom prst="rect">
            <a:avLst/>
          </a:prstGeom>
          <a:noFill/>
        </p:spPr>
      </p:pic>
      <p:pic>
        <p:nvPicPr>
          <p:cNvPr id="14338" name="Picture 2" descr="https://encrypted-tbn3.gstatic.com/images?q=tbn:ANd9GcSVhvZeHtcZNdTPNBRL2yVOSv8hDmnkfqYC-4MhimRm7iuv-xcKt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3505200"/>
            <a:ext cx="4038600" cy="3025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“Your castle needs a moat,” said the boy.  He dug a circle around Jen’s castle with his bucket.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52800" y="3124200"/>
            <a:ext cx="3429000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58000" y="2819400"/>
            <a:ext cx="1905000" cy="1905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6800" y="5638800"/>
            <a:ext cx="990600" cy="990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6400" y="3581400"/>
            <a:ext cx="990600" cy="990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5181600"/>
            <a:ext cx="1600200" cy="1524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castle grew taller.  </a:t>
            </a:r>
            <a:endParaRPr lang="en-US" dirty="0"/>
          </a:p>
        </p:txBody>
      </p:sp>
      <p:pic>
        <p:nvPicPr>
          <p:cNvPr id="12292" name="Picture 4" descr="https://encrypted-tbn2.gstatic.com/images?q=tbn:ANd9GcS4w9wZMUNiL47Fte-L86y_FjOCy-ag0Og7dhXEeS1EjFOkA6Jx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85800"/>
            <a:ext cx="1981200" cy="2955293"/>
          </a:xfrm>
          <a:prstGeom prst="rect">
            <a:avLst/>
          </a:prstGeom>
          <a:noFill/>
        </p:spPr>
      </p:pic>
      <p:pic>
        <p:nvPicPr>
          <p:cNvPr id="12296" name="Picture 8" descr="https://encrypted-tbn1.gstatic.com/images?q=tbn:ANd9GcRUMqdsEfQ28KebfSiASWCywTYRL7suEGMYso2M0AhQTOiySpB5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096000"/>
            <a:ext cx="914400" cy="619649"/>
          </a:xfrm>
          <a:prstGeom prst="rect">
            <a:avLst/>
          </a:prstGeom>
          <a:noFill/>
        </p:spPr>
      </p:pic>
      <p:pic>
        <p:nvPicPr>
          <p:cNvPr id="12298" name="Picture 10" descr="https://encrypted-tbn1.gstatic.com/images?q=tbn:ANd9GcTmYX-AUGjlfvDqf7ywPOSMSmH7DL8_Ksicujug8DDsoJNc27lAQ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638800"/>
            <a:ext cx="1076325" cy="1076325"/>
          </a:xfrm>
          <a:prstGeom prst="rect">
            <a:avLst/>
          </a:prstGeom>
          <a:noFill/>
        </p:spPr>
      </p:pic>
      <p:pic>
        <p:nvPicPr>
          <p:cNvPr id="12300" name="Picture 12" descr="https://encrypted-tbn1.gstatic.com/images?q=tbn:ANd9GcRx_WRelE3rM_j_dggfkXyJisYFtUDH85dT69M9qn-aIIR-jXNcv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562600"/>
            <a:ext cx="1150289" cy="1208066"/>
          </a:xfrm>
          <a:prstGeom prst="rect">
            <a:avLst/>
          </a:prstGeom>
          <a:noFill/>
        </p:spPr>
      </p:pic>
      <p:pic>
        <p:nvPicPr>
          <p:cNvPr id="12302" name="Picture 14" descr="https://encrypted-tbn3.gstatic.com/images?q=tbn:ANd9GcRPzRFIKPyUWYoywFQYJj0dqeOb0IPugFyDHId1fOKTDIRghmsPO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5334000"/>
            <a:ext cx="1871663" cy="1371600"/>
          </a:xfrm>
          <a:prstGeom prst="rect">
            <a:avLst/>
          </a:prstGeom>
          <a:noFill/>
        </p:spPr>
      </p:pic>
      <p:pic>
        <p:nvPicPr>
          <p:cNvPr id="12304" name="Picture 16" descr="https://encrypted-tbn2.gstatic.com/images?q=tbn:ANd9GcR2VmMEag1nUlDcEOljespR1BxL_POyTN8z_VJWyoO0FEW00Ol2Jw"/>
          <p:cNvPicPr>
            <a:picLocks noChangeAspect="1" noChangeArrowheads="1"/>
          </p:cNvPicPr>
          <p:nvPr/>
        </p:nvPicPr>
        <p:blipFill>
          <a:blip r:embed="rId7" cstate="print"/>
          <a:srcRect b="14790"/>
          <a:stretch>
            <a:fillRect/>
          </a:stretch>
        </p:blipFill>
        <p:spPr bwMode="auto">
          <a:xfrm>
            <a:off x="304800" y="6019800"/>
            <a:ext cx="914400" cy="762000"/>
          </a:xfrm>
          <a:prstGeom prst="rect">
            <a:avLst/>
          </a:prstGeom>
          <a:noFill/>
        </p:spPr>
      </p:pic>
      <p:pic>
        <p:nvPicPr>
          <p:cNvPr id="12308" name="Picture 20" descr="https://encrypted-tbn1.gstatic.com/images?q=tbn:ANd9GcSPj-I-Z87gXq_k9ICVrYw3yu4HrPJrrTvYY9z1CYMcSeYFatEo-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77025" y="49530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502</TotalTime>
  <Words>274</Words>
  <Application>Microsoft Office PowerPoint</Application>
  <PresentationFormat>On-screen Show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Verve</vt:lpstr>
      <vt:lpstr>Sand Castle</vt:lpstr>
      <vt:lpstr>Realistic Fiction</vt:lpstr>
      <vt:lpstr>sand castle</vt:lpstr>
      <vt:lpstr>dig (dug)</vt:lpstr>
      <vt:lpstr>shovel</vt:lpstr>
      <vt:lpstr>bucket</vt:lpstr>
      <vt:lpstr>moat</vt:lpstr>
      <vt:lpstr>circle</vt:lpstr>
      <vt:lpstr>grew</vt:lpstr>
      <vt:lpstr>spoon</vt:lpstr>
      <vt:lpstr>path</vt:lpstr>
      <vt:lpstr>toward</vt:lpstr>
      <vt:lpstr>protect</vt:lpstr>
      <vt:lpstr>rake</vt:lpstr>
      <vt:lpstr>road</vt:lpstr>
      <vt:lpstr>welcoming</vt:lpstr>
      <vt:lpstr>leave</vt:lpstr>
      <vt:lpstr>wreck</vt:lpstr>
      <vt:lpstr>toppled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Smile, Mike!</dc:title>
  <dc:creator>jlbuckmaster</dc:creator>
  <cp:lastModifiedBy>jlbuckmaster</cp:lastModifiedBy>
  <cp:revision>57</cp:revision>
  <dcterms:created xsi:type="dcterms:W3CDTF">2012-12-06T19:34:33Z</dcterms:created>
  <dcterms:modified xsi:type="dcterms:W3CDTF">2012-12-18T23:03:05Z</dcterms:modified>
</cp:coreProperties>
</file>